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7" r:id="rId2"/>
    <p:sldMasterId id="2147483666" r:id="rId3"/>
    <p:sldMasterId id="2147483721" r:id="rId4"/>
    <p:sldMasterId id="2147483660" r:id="rId5"/>
    <p:sldMasterId id="2147483703" r:id="rId6"/>
    <p:sldMasterId id="2147483715" r:id="rId7"/>
    <p:sldMasterId id="2147483709" r:id="rId8"/>
    <p:sldMasterId id="2147483678" r:id="rId9"/>
    <p:sldMasterId id="2147483690" r:id="rId10"/>
  </p:sldMasterIdLst>
  <p:sldIdLst>
    <p:sldId id="304" r:id="rId11"/>
    <p:sldId id="306" r:id="rId12"/>
    <p:sldId id="264" r:id="rId13"/>
    <p:sldId id="283" r:id="rId14"/>
    <p:sldId id="284" r:id="rId15"/>
    <p:sldId id="307" r:id="rId16"/>
    <p:sldId id="285" r:id="rId17"/>
    <p:sldId id="286" r:id="rId18"/>
    <p:sldId id="287" r:id="rId19"/>
    <p:sldId id="308" r:id="rId20"/>
    <p:sldId id="290" r:id="rId21"/>
    <p:sldId id="292" r:id="rId22"/>
    <p:sldId id="293" r:id="rId23"/>
    <p:sldId id="309" r:id="rId24"/>
    <p:sldId id="294" r:id="rId25"/>
    <p:sldId id="302" r:id="rId26"/>
    <p:sldId id="299" r:id="rId27"/>
    <p:sldId id="297" r:id="rId28"/>
    <p:sldId id="303" r:id="rId29"/>
    <p:sldId id="300" r:id="rId30"/>
    <p:sldId id="30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9BEB16-2600-E2F3-F44A-490B4F31A986}" name="Michael Grange" initials="MG" userId="S::mgrange@whiterosemaths.com::41809c40-0790-4eae-a243-bb4a0aefc692" providerId="AD"/>
  <p188:author id="{5EE9281A-D108-5403-FCC0-BAC9EC3B09A7}" name="Mary-Kate Connolly" initials="MC" userId="S::mconnolly@whiterosemaths.com::c4924bc6-793c-4fed-b4e3-0319110b9ba2" providerId="AD"/>
  <p188:author id="{AE6BB0D3-9817-AAF5-3B3D-88DBCA48D931}" name="Danielle Anthony" initials="DA" userId="S::danthony@whiterosemaths.com::79e593a9-c22a-4a71-ade7-cf24dbaa31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CC"/>
    <a:srgbClr val="002E63"/>
    <a:srgbClr val="EE684A"/>
    <a:srgbClr val="FDD9CA"/>
    <a:srgbClr val="F9F6ED"/>
    <a:srgbClr val="B0D133"/>
    <a:srgbClr val="FFFFFF"/>
    <a:srgbClr val="C3D65A"/>
    <a:srgbClr val="F79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898C4E-774B-4721-BC82-D2AA68BA2671}" v="41" dt="2024-10-09T11:17:38.487"/>
    <p1510:client id="{F0314D7B-42E2-44B2-9D7E-6D3A5BCDADAB}" v="30" dt="2024-10-08T15:45:01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1" autoAdjust="0"/>
    <p:restoredTop sz="94589" autoAdjust="0"/>
  </p:normalViewPr>
  <p:slideViewPr>
    <p:cSldViewPr snapToGrid="0">
      <p:cViewPr varScale="1">
        <p:scale>
          <a:sx n="81" d="100"/>
          <a:sy n="81" d="100"/>
        </p:scale>
        <p:origin x="8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Brown" userId="679cb00a-96e1-43e5-b1b7-1f0ad3fe0ec6" providerId="ADAL" clId="{E4A46FFF-4E53-40F1-85A1-F3D5592CE8F5}"/>
    <pc:docChg chg="undo custSel addSld modSld sldOrd modMainMaster">
      <pc:chgData name="Jane Brown" userId="679cb00a-96e1-43e5-b1b7-1f0ad3fe0ec6" providerId="ADAL" clId="{E4A46FFF-4E53-40F1-85A1-F3D5592CE8F5}" dt="2024-10-03T06:40:31.160" v="119"/>
      <pc:docMkLst>
        <pc:docMk/>
      </pc:docMkLst>
      <pc:sldChg chg="modAnim">
        <pc:chgData name="Jane Brown" userId="679cb00a-96e1-43e5-b1b7-1f0ad3fe0ec6" providerId="ADAL" clId="{E4A46FFF-4E53-40F1-85A1-F3D5592CE8F5}" dt="2024-10-03T06:14:23.879" v="50"/>
        <pc:sldMkLst>
          <pc:docMk/>
          <pc:sldMk cId="3141485382" sldId="264"/>
        </pc:sldMkLst>
      </pc:sldChg>
      <pc:sldChg chg="addSp delSp mod modClrScheme chgLayout">
        <pc:chgData name="Jane Brown" userId="679cb00a-96e1-43e5-b1b7-1f0ad3fe0ec6" providerId="ADAL" clId="{E4A46FFF-4E53-40F1-85A1-F3D5592CE8F5}" dt="2024-10-03T06:13:55.507" v="48" actId="478"/>
        <pc:sldMkLst>
          <pc:docMk/>
          <pc:sldMk cId="608872219" sldId="275"/>
        </pc:sldMkLst>
        <pc:picChg chg="del">
          <ac:chgData name="Jane Brown" userId="679cb00a-96e1-43e5-b1b7-1f0ad3fe0ec6" providerId="ADAL" clId="{E4A46FFF-4E53-40F1-85A1-F3D5592CE8F5}" dt="2024-10-03T06:13:55.507" v="48" actId="478"/>
          <ac:picMkLst>
            <pc:docMk/>
            <pc:sldMk cId="608872219" sldId="275"/>
            <ac:picMk id="2" creationId="{9F97FECD-24EE-ACA7-F66C-B552025041EF}"/>
          </ac:picMkLst>
        </pc:picChg>
        <pc:picChg chg="add del">
          <ac:chgData name="Jane Brown" userId="679cb00a-96e1-43e5-b1b7-1f0ad3fe0ec6" providerId="ADAL" clId="{E4A46FFF-4E53-40F1-85A1-F3D5592CE8F5}" dt="2024-10-03T06:13:52.420" v="46" actId="478"/>
          <ac:picMkLst>
            <pc:docMk/>
            <pc:sldMk cId="608872219" sldId="275"/>
            <ac:picMk id="6" creationId="{4375CEF8-8765-3538-76DF-205AB4F47ACA}"/>
          </ac:picMkLst>
        </pc:picChg>
        <pc:picChg chg="add del">
          <ac:chgData name="Jane Brown" userId="679cb00a-96e1-43e5-b1b7-1f0ad3fe0ec6" providerId="ADAL" clId="{E4A46FFF-4E53-40F1-85A1-F3D5592CE8F5}" dt="2024-10-03T06:13:51.499" v="45" actId="478"/>
          <ac:picMkLst>
            <pc:docMk/>
            <pc:sldMk cId="608872219" sldId="275"/>
            <ac:picMk id="8" creationId="{D44C738A-A37D-703A-AE4F-FAB7673E4456}"/>
          </ac:picMkLst>
        </pc:picChg>
        <pc:picChg chg="del">
          <ac:chgData name="Jane Brown" userId="679cb00a-96e1-43e5-b1b7-1f0ad3fe0ec6" providerId="ADAL" clId="{E4A46FFF-4E53-40F1-85A1-F3D5592CE8F5}" dt="2024-10-03T06:13:53.803" v="47" actId="478"/>
          <ac:picMkLst>
            <pc:docMk/>
            <pc:sldMk cId="608872219" sldId="275"/>
            <ac:picMk id="12" creationId="{E9A49EE0-FF6F-FBD6-FB67-67C6997D94A2}"/>
          </ac:picMkLst>
        </pc:picChg>
      </pc:sldChg>
      <pc:sldChg chg="modSp modAnim">
        <pc:chgData name="Jane Brown" userId="679cb00a-96e1-43e5-b1b7-1f0ad3fe0ec6" providerId="ADAL" clId="{E4A46FFF-4E53-40F1-85A1-F3D5592CE8F5}" dt="2024-10-03T06:15:27.161" v="54" actId="20577"/>
        <pc:sldMkLst>
          <pc:docMk/>
          <pc:sldMk cId="4289023261" sldId="284"/>
        </pc:sldMkLst>
        <pc:spChg chg="mod">
          <ac:chgData name="Jane Brown" userId="679cb00a-96e1-43e5-b1b7-1f0ad3fe0ec6" providerId="ADAL" clId="{E4A46FFF-4E53-40F1-85A1-F3D5592CE8F5}" dt="2024-10-03T06:15:27.161" v="54" actId="20577"/>
          <ac:spMkLst>
            <pc:docMk/>
            <pc:sldMk cId="4289023261" sldId="284"/>
            <ac:spMk id="2" creationId="{616815CD-5849-9733-6684-A945BA53F506}"/>
          </ac:spMkLst>
        </pc:spChg>
      </pc:sldChg>
      <pc:sldChg chg="modSp mod">
        <pc:chgData name="Jane Brown" userId="679cb00a-96e1-43e5-b1b7-1f0ad3fe0ec6" providerId="ADAL" clId="{E4A46FFF-4E53-40F1-85A1-F3D5592CE8F5}" dt="2024-10-03T06:16:26.048" v="60" actId="20577"/>
        <pc:sldMkLst>
          <pc:docMk/>
          <pc:sldMk cId="1507225810" sldId="287"/>
        </pc:sldMkLst>
        <pc:spChg chg="mod">
          <ac:chgData name="Jane Brown" userId="679cb00a-96e1-43e5-b1b7-1f0ad3fe0ec6" providerId="ADAL" clId="{E4A46FFF-4E53-40F1-85A1-F3D5592CE8F5}" dt="2024-10-03T06:16:26.048" v="60" actId="20577"/>
          <ac:spMkLst>
            <pc:docMk/>
            <pc:sldMk cId="1507225810" sldId="287"/>
            <ac:spMk id="2" creationId="{0AC3BEB8-7268-10EB-FA13-B08F1442E8A6}"/>
          </ac:spMkLst>
        </pc:spChg>
      </pc:sldChg>
      <pc:sldChg chg="modSp mod modAnim">
        <pc:chgData name="Jane Brown" userId="679cb00a-96e1-43e5-b1b7-1f0ad3fe0ec6" providerId="ADAL" clId="{E4A46FFF-4E53-40F1-85A1-F3D5592CE8F5}" dt="2024-10-03T06:17:17.162" v="92"/>
        <pc:sldMkLst>
          <pc:docMk/>
          <pc:sldMk cId="1004052339" sldId="290"/>
        </pc:sldMkLst>
        <pc:spChg chg="mod">
          <ac:chgData name="Jane Brown" userId="679cb00a-96e1-43e5-b1b7-1f0ad3fe0ec6" providerId="ADAL" clId="{E4A46FFF-4E53-40F1-85A1-F3D5592CE8F5}" dt="2024-10-03T06:17:08.574" v="90" actId="403"/>
          <ac:spMkLst>
            <pc:docMk/>
            <pc:sldMk cId="1004052339" sldId="290"/>
            <ac:spMk id="3" creationId="{A258EBD3-81CE-7202-BDC1-2D6B633D3821}"/>
          </ac:spMkLst>
        </pc:spChg>
        <pc:grpChg chg="mod">
          <ac:chgData name="Jane Brown" userId="679cb00a-96e1-43e5-b1b7-1f0ad3fe0ec6" providerId="ADAL" clId="{E4A46FFF-4E53-40F1-85A1-F3D5592CE8F5}" dt="2024-10-03T06:16:58.805" v="85" actId="1035"/>
          <ac:grpSpMkLst>
            <pc:docMk/>
            <pc:sldMk cId="1004052339" sldId="290"/>
            <ac:grpSpMk id="4" creationId="{2D6053EC-7C55-A74F-C39F-D71F927B9912}"/>
          </ac:grpSpMkLst>
        </pc:grpChg>
      </pc:sldChg>
      <pc:sldChg chg="modAnim">
        <pc:chgData name="Jane Brown" userId="679cb00a-96e1-43e5-b1b7-1f0ad3fe0ec6" providerId="ADAL" clId="{E4A46FFF-4E53-40F1-85A1-F3D5592CE8F5}" dt="2024-10-03T06:17:30.354" v="94"/>
        <pc:sldMkLst>
          <pc:docMk/>
          <pc:sldMk cId="49030755" sldId="293"/>
        </pc:sldMkLst>
      </pc:sldChg>
      <pc:sldChg chg="modSp modAnim">
        <pc:chgData name="Jane Brown" userId="679cb00a-96e1-43e5-b1b7-1f0ad3fe0ec6" providerId="ADAL" clId="{E4A46FFF-4E53-40F1-85A1-F3D5592CE8F5}" dt="2024-10-03T06:18:01.432" v="107" actId="404"/>
        <pc:sldMkLst>
          <pc:docMk/>
          <pc:sldMk cId="3382283893" sldId="294"/>
        </pc:sldMkLst>
        <pc:spChg chg="mod">
          <ac:chgData name="Jane Brown" userId="679cb00a-96e1-43e5-b1b7-1f0ad3fe0ec6" providerId="ADAL" clId="{E4A46FFF-4E53-40F1-85A1-F3D5592CE8F5}" dt="2024-10-03T06:18:01.432" v="107" actId="404"/>
          <ac:spMkLst>
            <pc:docMk/>
            <pc:sldMk cId="3382283893" sldId="294"/>
            <ac:spMk id="15" creationId="{10D728D3-CEDF-FA66-B027-6C1FFD3F1FC2}"/>
          </ac:spMkLst>
        </pc:spChg>
      </pc:sldChg>
      <pc:sldChg chg="modAnim">
        <pc:chgData name="Jane Brown" userId="679cb00a-96e1-43e5-b1b7-1f0ad3fe0ec6" providerId="ADAL" clId="{E4A46FFF-4E53-40F1-85A1-F3D5592CE8F5}" dt="2024-10-03T06:18:52.629" v="115"/>
        <pc:sldMkLst>
          <pc:docMk/>
          <pc:sldMk cId="3988768195" sldId="297"/>
        </pc:sldMkLst>
      </pc:sldChg>
      <pc:sldChg chg="modAnim">
        <pc:chgData name="Jane Brown" userId="679cb00a-96e1-43e5-b1b7-1f0ad3fe0ec6" providerId="ADAL" clId="{E4A46FFF-4E53-40F1-85A1-F3D5592CE8F5}" dt="2024-10-03T06:18:14.980" v="109"/>
        <pc:sldMkLst>
          <pc:docMk/>
          <pc:sldMk cId="964978473" sldId="299"/>
        </pc:sldMkLst>
      </pc:sldChg>
      <pc:sldChg chg="modAnim">
        <pc:chgData name="Jane Brown" userId="679cb00a-96e1-43e5-b1b7-1f0ad3fe0ec6" providerId="ADAL" clId="{E4A46FFF-4E53-40F1-85A1-F3D5592CE8F5}" dt="2024-10-03T06:19:11.849" v="117"/>
        <pc:sldMkLst>
          <pc:docMk/>
          <pc:sldMk cId="1111237743" sldId="300"/>
        </pc:sldMkLst>
      </pc:sldChg>
      <pc:sldChg chg="add ord">
        <pc:chgData name="Jane Brown" userId="679cb00a-96e1-43e5-b1b7-1f0ad3fe0ec6" providerId="ADAL" clId="{E4A46FFF-4E53-40F1-85A1-F3D5592CE8F5}" dt="2024-10-03T06:40:31.160" v="119"/>
        <pc:sldMkLst>
          <pc:docMk/>
          <pc:sldMk cId="20212431" sldId="304"/>
        </pc:sldMkLst>
      </pc:sldChg>
      <pc:sldMasterChg chg="addSp delSp modSp mod">
        <pc:chgData name="Jane Brown" userId="679cb00a-96e1-43e5-b1b7-1f0ad3fe0ec6" providerId="ADAL" clId="{E4A46FFF-4E53-40F1-85A1-F3D5592CE8F5}" dt="2024-10-03T06:13:24.665" v="39" actId="166"/>
        <pc:sldMasterMkLst>
          <pc:docMk/>
          <pc:sldMasterMk cId="888641832" sldId="2147483727"/>
        </pc:sldMasterMkLst>
        <pc:spChg chg="del">
          <ac:chgData name="Jane Brown" userId="679cb00a-96e1-43e5-b1b7-1f0ad3fe0ec6" providerId="ADAL" clId="{E4A46FFF-4E53-40F1-85A1-F3D5592CE8F5}" dt="2024-10-03T06:13:16.883" v="36" actId="478"/>
          <ac:spMkLst>
            <pc:docMk/>
            <pc:sldMasterMk cId="888641832" sldId="2147483727"/>
            <ac:spMk id="2" creationId="{93A11D77-71FD-3998-6FDF-6FF07694858A}"/>
          </ac:spMkLst>
        </pc:spChg>
        <pc:spChg chg="add mod ord">
          <ac:chgData name="Jane Brown" userId="679cb00a-96e1-43e5-b1b7-1f0ad3fe0ec6" providerId="ADAL" clId="{E4A46FFF-4E53-40F1-85A1-F3D5592CE8F5}" dt="2024-10-03T06:13:01.717" v="34" actId="167"/>
          <ac:spMkLst>
            <pc:docMk/>
            <pc:sldMasterMk cId="888641832" sldId="2147483727"/>
            <ac:spMk id="4" creationId="{0559472C-DD19-FCE3-475B-AB91C2E16B0C}"/>
          </ac:spMkLst>
        </pc:spChg>
        <pc:spChg chg="add mod ord">
          <ac:chgData name="Jane Brown" userId="679cb00a-96e1-43e5-b1b7-1f0ad3fe0ec6" providerId="ADAL" clId="{E4A46FFF-4E53-40F1-85A1-F3D5592CE8F5}" dt="2024-10-03T06:13:01.717" v="34" actId="167"/>
          <ac:spMkLst>
            <pc:docMk/>
            <pc:sldMasterMk cId="888641832" sldId="2147483727"/>
            <ac:spMk id="5" creationId="{E94E121C-EAC7-258F-7E07-60C386EB745C}"/>
          </ac:spMkLst>
        </pc:spChg>
        <pc:spChg chg="add mod ord">
          <ac:chgData name="Jane Brown" userId="679cb00a-96e1-43e5-b1b7-1f0ad3fe0ec6" providerId="ADAL" clId="{E4A46FFF-4E53-40F1-85A1-F3D5592CE8F5}" dt="2024-10-03T06:13:01.717" v="34" actId="167"/>
          <ac:spMkLst>
            <pc:docMk/>
            <pc:sldMasterMk cId="888641832" sldId="2147483727"/>
            <ac:spMk id="6" creationId="{39AA9788-CE0B-3931-B04F-744FC2E8DD20}"/>
          </ac:spMkLst>
        </pc:spChg>
        <pc:spChg chg="add mod ord">
          <ac:chgData name="Jane Brown" userId="679cb00a-96e1-43e5-b1b7-1f0ad3fe0ec6" providerId="ADAL" clId="{E4A46FFF-4E53-40F1-85A1-F3D5592CE8F5}" dt="2024-10-03T06:13:01.717" v="34" actId="167"/>
          <ac:spMkLst>
            <pc:docMk/>
            <pc:sldMasterMk cId="888641832" sldId="2147483727"/>
            <ac:spMk id="7" creationId="{D1CF038A-6B44-5452-E172-EE85D5CFEC16}"/>
          </ac:spMkLst>
        </pc:spChg>
        <pc:spChg chg="add mod ord">
          <ac:chgData name="Jane Brown" userId="679cb00a-96e1-43e5-b1b7-1f0ad3fe0ec6" providerId="ADAL" clId="{E4A46FFF-4E53-40F1-85A1-F3D5592CE8F5}" dt="2024-10-03T06:13:01.717" v="34" actId="167"/>
          <ac:spMkLst>
            <pc:docMk/>
            <pc:sldMasterMk cId="888641832" sldId="2147483727"/>
            <ac:spMk id="10" creationId="{D36E7468-659F-DC7A-214E-0EA315615846}"/>
          </ac:spMkLst>
        </pc:spChg>
        <pc:spChg chg="add mod ord">
          <ac:chgData name="Jane Brown" userId="679cb00a-96e1-43e5-b1b7-1f0ad3fe0ec6" providerId="ADAL" clId="{E4A46FFF-4E53-40F1-85A1-F3D5592CE8F5}" dt="2024-10-03T06:13:01.717" v="34" actId="167"/>
          <ac:spMkLst>
            <pc:docMk/>
            <pc:sldMasterMk cId="888641832" sldId="2147483727"/>
            <ac:spMk id="11" creationId="{C6FAD17D-9E15-E207-C2F1-22AAA329035C}"/>
          </ac:spMkLst>
        </pc:spChg>
        <pc:spChg chg="add mod ord">
          <ac:chgData name="Jane Brown" userId="679cb00a-96e1-43e5-b1b7-1f0ad3fe0ec6" providerId="ADAL" clId="{E4A46FFF-4E53-40F1-85A1-F3D5592CE8F5}" dt="2024-10-03T06:13:01.717" v="34" actId="167"/>
          <ac:spMkLst>
            <pc:docMk/>
            <pc:sldMasterMk cId="888641832" sldId="2147483727"/>
            <ac:spMk id="12" creationId="{D565A6D3-C191-25AF-CD65-9118EE447C50}"/>
          </ac:spMkLst>
        </pc:spChg>
        <pc:spChg chg="del">
          <ac:chgData name="Jane Brown" userId="679cb00a-96e1-43e5-b1b7-1f0ad3fe0ec6" providerId="ADAL" clId="{E4A46FFF-4E53-40F1-85A1-F3D5592CE8F5}" dt="2024-10-03T06:13:16.883" v="36" actId="478"/>
          <ac:spMkLst>
            <pc:docMk/>
            <pc:sldMasterMk cId="888641832" sldId="2147483727"/>
            <ac:spMk id="13" creationId="{0A47741A-CBF8-1589-8CAD-9B47A489A09F}"/>
          </ac:spMkLst>
        </pc:spChg>
        <pc:spChg chg="del">
          <ac:chgData name="Jane Brown" userId="679cb00a-96e1-43e5-b1b7-1f0ad3fe0ec6" providerId="ADAL" clId="{E4A46FFF-4E53-40F1-85A1-F3D5592CE8F5}" dt="2024-10-03T06:13:05.089" v="35" actId="478"/>
          <ac:spMkLst>
            <pc:docMk/>
            <pc:sldMasterMk cId="888641832" sldId="2147483727"/>
            <ac:spMk id="14" creationId="{41D01FE4-0B72-2343-756C-3DDEE9BC067F}"/>
          </ac:spMkLst>
        </pc:spChg>
        <pc:spChg chg="del">
          <ac:chgData name="Jane Brown" userId="679cb00a-96e1-43e5-b1b7-1f0ad3fe0ec6" providerId="ADAL" clId="{E4A46FFF-4E53-40F1-85A1-F3D5592CE8F5}" dt="2024-10-03T06:13:16.883" v="36" actId="478"/>
          <ac:spMkLst>
            <pc:docMk/>
            <pc:sldMasterMk cId="888641832" sldId="2147483727"/>
            <ac:spMk id="15" creationId="{4A63CF2E-C574-5234-69F5-D999D53679D9}"/>
          </ac:spMkLst>
        </pc:spChg>
        <pc:spChg chg="del">
          <ac:chgData name="Jane Brown" userId="679cb00a-96e1-43e5-b1b7-1f0ad3fe0ec6" providerId="ADAL" clId="{E4A46FFF-4E53-40F1-85A1-F3D5592CE8F5}" dt="2024-10-03T06:13:16.883" v="36" actId="478"/>
          <ac:spMkLst>
            <pc:docMk/>
            <pc:sldMasterMk cId="888641832" sldId="2147483727"/>
            <ac:spMk id="16" creationId="{2396969F-65B1-E82B-7878-2B7802C9A939}"/>
          </ac:spMkLst>
        </pc:spChg>
        <pc:spChg chg="del">
          <ac:chgData name="Jane Brown" userId="679cb00a-96e1-43e5-b1b7-1f0ad3fe0ec6" providerId="ADAL" clId="{E4A46FFF-4E53-40F1-85A1-F3D5592CE8F5}" dt="2024-10-03T06:13:21.955" v="38" actId="478"/>
          <ac:spMkLst>
            <pc:docMk/>
            <pc:sldMasterMk cId="888641832" sldId="2147483727"/>
            <ac:spMk id="17" creationId="{A83805EB-6F6E-9D66-B1BE-E5FF38221677}"/>
          </ac:spMkLst>
        </pc:spChg>
        <pc:spChg chg="del">
          <ac:chgData name="Jane Brown" userId="679cb00a-96e1-43e5-b1b7-1f0ad3fe0ec6" providerId="ADAL" clId="{E4A46FFF-4E53-40F1-85A1-F3D5592CE8F5}" dt="2024-10-03T06:13:16.883" v="36" actId="478"/>
          <ac:spMkLst>
            <pc:docMk/>
            <pc:sldMasterMk cId="888641832" sldId="2147483727"/>
            <ac:spMk id="18" creationId="{7399145B-C095-A6B0-D6F2-4B46933DB7AC}"/>
          </ac:spMkLst>
        </pc:spChg>
        <pc:picChg chg="mod ord">
          <ac:chgData name="Jane Brown" userId="679cb00a-96e1-43e5-b1b7-1f0ad3fe0ec6" providerId="ADAL" clId="{E4A46FFF-4E53-40F1-85A1-F3D5592CE8F5}" dt="2024-10-03T06:13:24.665" v="39" actId="166"/>
          <ac:picMkLst>
            <pc:docMk/>
            <pc:sldMasterMk cId="888641832" sldId="2147483727"/>
            <ac:picMk id="8" creationId="{F5B57CC5-E76C-028E-6E16-499CFC956527}"/>
          </ac:picMkLst>
        </pc:picChg>
      </pc:sldMasterChg>
    </pc:docChg>
  </pc:docChgLst>
  <pc:docChgLst>
    <pc:chgData name="Danielle Anthony" userId="79e593a9-c22a-4a71-ade7-cf24dbaa31fe" providerId="ADAL" clId="{EDE465E8-0674-4C91-A02C-4351A4E53308}"/>
    <pc:docChg chg="undo custSel addSld delSld modSld sldOrd">
      <pc:chgData name="Danielle Anthony" userId="79e593a9-c22a-4a71-ade7-cf24dbaa31fe" providerId="ADAL" clId="{EDE465E8-0674-4C91-A02C-4351A4E53308}" dt="2024-10-03T08:13:32.089" v="195"/>
      <pc:docMkLst>
        <pc:docMk/>
      </pc:docMkLst>
      <pc:sldChg chg="modAnim">
        <pc:chgData name="Danielle Anthony" userId="79e593a9-c22a-4a71-ade7-cf24dbaa31fe" providerId="ADAL" clId="{EDE465E8-0674-4C91-A02C-4351A4E53308}" dt="2024-10-03T08:13:32.089" v="195"/>
        <pc:sldMkLst>
          <pc:docMk/>
          <pc:sldMk cId="1507225810" sldId="287"/>
        </pc:sldMkLst>
      </pc:sldChg>
      <pc:sldChg chg="addSp modSp mod modAnim">
        <pc:chgData name="Danielle Anthony" userId="79e593a9-c22a-4a71-ade7-cf24dbaa31fe" providerId="ADAL" clId="{EDE465E8-0674-4C91-A02C-4351A4E53308}" dt="2024-10-03T07:40:32.490" v="180" actId="1035"/>
        <pc:sldMkLst>
          <pc:docMk/>
          <pc:sldMk cId="49030755" sldId="293"/>
        </pc:sldMkLst>
        <pc:spChg chg="add mod">
          <ac:chgData name="Danielle Anthony" userId="79e593a9-c22a-4a71-ade7-cf24dbaa31fe" providerId="ADAL" clId="{EDE465E8-0674-4C91-A02C-4351A4E53308}" dt="2024-10-03T07:40:32.490" v="180" actId="1035"/>
          <ac:spMkLst>
            <pc:docMk/>
            <pc:sldMk cId="49030755" sldId="293"/>
            <ac:spMk id="4" creationId="{BBC0FD71-63BD-EC8B-5F24-989B3605BC8B}"/>
          </ac:spMkLst>
        </pc:spChg>
        <pc:spChg chg="mod ord">
          <ac:chgData name="Danielle Anthony" userId="79e593a9-c22a-4a71-ade7-cf24dbaa31fe" providerId="ADAL" clId="{EDE465E8-0674-4C91-A02C-4351A4E53308}" dt="2024-10-03T07:40:22.382" v="169" actId="20577"/>
          <ac:spMkLst>
            <pc:docMk/>
            <pc:sldMk cId="49030755" sldId="293"/>
            <ac:spMk id="5" creationId="{30840D0B-A4A1-FF47-5B90-216273FAC5D6}"/>
          </ac:spMkLst>
        </pc:spChg>
        <pc:spChg chg="mod">
          <ac:chgData name="Danielle Anthony" userId="79e593a9-c22a-4a71-ade7-cf24dbaa31fe" providerId="ADAL" clId="{EDE465E8-0674-4C91-A02C-4351A4E53308}" dt="2024-10-03T07:37:05.202" v="107" actId="552"/>
          <ac:spMkLst>
            <pc:docMk/>
            <pc:sldMk cId="49030755" sldId="293"/>
            <ac:spMk id="11" creationId="{704BDD99-066F-826D-CBE8-2587C56779FB}"/>
          </ac:spMkLst>
        </pc:spChg>
        <pc:picChg chg="mod">
          <ac:chgData name="Danielle Anthony" userId="79e593a9-c22a-4a71-ade7-cf24dbaa31fe" providerId="ADAL" clId="{EDE465E8-0674-4C91-A02C-4351A4E53308}" dt="2024-10-03T07:39:55.575" v="159" actId="1035"/>
          <ac:picMkLst>
            <pc:docMk/>
            <pc:sldMk cId="49030755" sldId="293"/>
            <ac:picMk id="3" creationId="{2EDB85B5-BFFB-6B33-2F38-FCF3B68A69C0}"/>
          </ac:picMkLst>
        </pc:picChg>
      </pc:sldChg>
      <pc:sldChg chg="del">
        <pc:chgData name="Danielle Anthony" userId="79e593a9-c22a-4a71-ade7-cf24dbaa31fe" providerId="ADAL" clId="{EDE465E8-0674-4C91-A02C-4351A4E53308}" dt="2024-10-03T07:44:51.882" v="181"/>
        <pc:sldMkLst>
          <pc:docMk/>
          <pc:sldMk cId="1217763783" sldId="305"/>
        </pc:sldMkLst>
      </pc:sldChg>
      <pc:sldChg chg="new del ord">
        <pc:chgData name="Danielle Anthony" userId="79e593a9-c22a-4a71-ade7-cf24dbaa31fe" providerId="ADAL" clId="{EDE465E8-0674-4C91-A02C-4351A4E53308}" dt="2024-10-03T07:44:59.445" v="186" actId="47"/>
        <pc:sldMkLst>
          <pc:docMk/>
          <pc:sldMk cId="1777229937" sldId="305"/>
        </pc:sldMkLst>
      </pc:sldChg>
      <pc:sldChg chg="modSp add mod setBg">
        <pc:chgData name="Danielle Anthony" userId="79e593a9-c22a-4a71-ade7-cf24dbaa31fe" providerId="ADAL" clId="{EDE465E8-0674-4C91-A02C-4351A4E53308}" dt="2024-10-03T07:55:15.794" v="194" actId="255"/>
        <pc:sldMkLst>
          <pc:docMk/>
          <pc:sldMk cId="1540761363" sldId="306"/>
        </pc:sldMkLst>
        <pc:spChg chg="mod">
          <ac:chgData name="Danielle Anthony" userId="79e593a9-c22a-4a71-ade7-cf24dbaa31fe" providerId="ADAL" clId="{EDE465E8-0674-4C91-A02C-4351A4E53308}" dt="2024-10-03T07:55:15.794" v="194" actId="255"/>
          <ac:spMkLst>
            <pc:docMk/>
            <pc:sldMk cId="1540761363" sldId="306"/>
            <ac:spMk id="12" creationId="{3DAEC184-955E-6274-C6F2-08F477A1D53E}"/>
          </ac:spMkLst>
        </pc:spChg>
      </pc:sldChg>
    </pc:docChg>
  </pc:docChgLst>
  <pc:docChgLst>
    <pc:chgData name="Danielle Anthony" userId="79e593a9-c22a-4a71-ade7-cf24dbaa31fe" providerId="ADAL" clId="{F0314D7B-42E2-44B2-9D7E-6D3A5BCDADAB}"/>
    <pc:docChg chg="undo custSel addSld modSld modMainMaster">
      <pc:chgData name="Danielle Anthony" userId="79e593a9-c22a-4a71-ade7-cf24dbaa31fe" providerId="ADAL" clId="{F0314D7B-42E2-44B2-9D7E-6D3A5BCDADAB}" dt="2024-10-08T15:52:04.226" v="618" actId="255"/>
      <pc:docMkLst>
        <pc:docMk/>
      </pc:docMkLst>
      <pc:sldChg chg="modSp">
        <pc:chgData name="Danielle Anthony" userId="79e593a9-c22a-4a71-ade7-cf24dbaa31fe" providerId="ADAL" clId="{F0314D7B-42E2-44B2-9D7E-6D3A5BCDADAB}" dt="2024-10-08T15:11:06.398" v="589" actId="20577"/>
        <pc:sldMkLst>
          <pc:docMk/>
          <pc:sldMk cId="3141485382" sldId="264"/>
        </pc:sldMkLst>
        <pc:spChg chg="mod">
          <ac:chgData name="Danielle Anthony" userId="79e593a9-c22a-4a71-ade7-cf24dbaa31fe" providerId="ADAL" clId="{F0314D7B-42E2-44B2-9D7E-6D3A5BCDADAB}" dt="2024-10-08T15:11:06.398" v="589" actId="20577"/>
          <ac:spMkLst>
            <pc:docMk/>
            <pc:sldMk cId="3141485382" sldId="264"/>
            <ac:spMk id="6" creationId="{1DB75B35-86F7-7F30-A777-E9E777135E6D}"/>
          </ac:spMkLst>
        </pc:spChg>
      </pc:sldChg>
      <pc:sldChg chg="modSp mod">
        <pc:chgData name="Danielle Anthony" userId="79e593a9-c22a-4a71-ade7-cf24dbaa31fe" providerId="ADAL" clId="{F0314D7B-42E2-44B2-9D7E-6D3A5BCDADAB}" dt="2024-10-08T14:49:31.970" v="575" actId="20577"/>
        <pc:sldMkLst>
          <pc:docMk/>
          <pc:sldMk cId="2681234106" sldId="283"/>
        </pc:sldMkLst>
        <pc:spChg chg="mod">
          <ac:chgData name="Danielle Anthony" userId="79e593a9-c22a-4a71-ade7-cf24dbaa31fe" providerId="ADAL" clId="{F0314D7B-42E2-44B2-9D7E-6D3A5BCDADAB}" dt="2024-10-08T14:49:31.970" v="575" actId="20577"/>
          <ac:spMkLst>
            <pc:docMk/>
            <pc:sldMk cId="2681234106" sldId="283"/>
            <ac:spMk id="2" creationId="{9F5E2565-24D3-0B52-E381-F1FAD1C1518F}"/>
          </ac:spMkLst>
        </pc:spChg>
      </pc:sldChg>
      <pc:sldChg chg="modSp mod">
        <pc:chgData name="Danielle Anthony" userId="79e593a9-c22a-4a71-ade7-cf24dbaa31fe" providerId="ADAL" clId="{F0314D7B-42E2-44B2-9D7E-6D3A5BCDADAB}" dt="2024-10-08T15:12:13.654" v="596" actId="14100"/>
        <pc:sldMkLst>
          <pc:docMk/>
          <pc:sldMk cId="1004052339" sldId="290"/>
        </pc:sldMkLst>
        <pc:picChg chg="mod">
          <ac:chgData name="Danielle Anthony" userId="79e593a9-c22a-4a71-ade7-cf24dbaa31fe" providerId="ADAL" clId="{F0314D7B-42E2-44B2-9D7E-6D3A5BCDADAB}" dt="2024-10-08T15:12:13.654" v="596" actId="14100"/>
          <ac:picMkLst>
            <pc:docMk/>
            <pc:sldMk cId="1004052339" sldId="290"/>
            <ac:picMk id="5" creationId="{F12E05B0-2188-8C8C-8015-C0EB24946496}"/>
          </ac:picMkLst>
        </pc:picChg>
      </pc:sldChg>
      <pc:sldChg chg="modSp mod delCm">
        <pc:chgData name="Danielle Anthony" userId="79e593a9-c22a-4a71-ade7-cf24dbaa31fe" providerId="ADAL" clId="{F0314D7B-42E2-44B2-9D7E-6D3A5BCDADAB}" dt="2024-10-08T14:41:56.839" v="558"/>
        <pc:sldMkLst>
          <pc:docMk/>
          <pc:sldMk cId="1796813271" sldId="292"/>
        </pc:sldMkLst>
        <pc:spChg chg="mod">
          <ac:chgData name="Danielle Anthony" userId="79e593a9-c22a-4a71-ade7-cf24dbaa31fe" providerId="ADAL" clId="{F0314D7B-42E2-44B2-9D7E-6D3A5BCDADAB}" dt="2024-10-08T12:40:04.071" v="70" actId="20577"/>
          <ac:spMkLst>
            <pc:docMk/>
            <pc:sldMk cId="1796813271" sldId="292"/>
            <ac:spMk id="4" creationId="{83BC3B5C-CB38-1B2F-7686-55DF3021ED5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nielle Anthony" userId="79e593a9-c22a-4a71-ade7-cf24dbaa31fe" providerId="ADAL" clId="{F0314D7B-42E2-44B2-9D7E-6D3A5BCDADAB}" dt="2024-10-08T14:41:56.839" v="558"/>
              <pc2:cmMkLst xmlns:pc2="http://schemas.microsoft.com/office/powerpoint/2019/9/main/command">
                <pc:docMk/>
                <pc:sldMk cId="1796813271" sldId="292"/>
                <pc2:cmMk id="{E634FDAB-0ED2-3743-8E32-84DBB55B0FC4}"/>
              </pc2:cmMkLst>
            </pc226:cmChg>
          </p:ext>
        </pc:extLst>
      </pc:sldChg>
      <pc:sldChg chg="addSp delSp modSp mod delAnim modAnim delCm modCm">
        <pc:chgData name="Danielle Anthony" userId="79e593a9-c22a-4a71-ade7-cf24dbaa31fe" providerId="ADAL" clId="{F0314D7B-42E2-44B2-9D7E-6D3A5BCDADAB}" dt="2024-10-08T12:32:20.305" v="47"/>
        <pc:sldMkLst>
          <pc:docMk/>
          <pc:sldMk cId="49030755" sldId="293"/>
        </pc:sldMkLst>
        <pc:spChg chg="add mod">
          <ac:chgData name="Danielle Anthony" userId="79e593a9-c22a-4a71-ade7-cf24dbaa31fe" providerId="ADAL" clId="{F0314D7B-42E2-44B2-9D7E-6D3A5BCDADAB}" dt="2024-10-08T12:32:15.917" v="46" actId="1036"/>
          <ac:spMkLst>
            <pc:docMk/>
            <pc:sldMk cId="49030755" sldId="293"/>
            <ac:spMk id="2" creationId="{7BA78927-97BB-4A12-0C57-AEC14693EFF1}"/>
          </ac:spMkLst>
        </pc:spChg>
        <pc:spChg chg="del mod">
          <ac:chgData name="Danielle Anthony" userId="79e593a9-c22a-4a71-ade7-cf24dbaa31fe" providerId="ADAL" clId="{F0314D7B-42E2-44B2-9D7E-6D3A5BCDADAB}" dt="2024-10-08T12:32:11.869" v="11" actId="478"/>
          <ac:spMkLst>
            <pc:docMk/>
            <pc:sldMk cId="49030755" sldId="293"/>
            <ac:spMk id="4" creationId="{BBC0FD71-63BD-EC8B-5F24-989B3605BC8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anielle Anthony" userId="79e593a9-c22a-4a71-ade7-cf24dbaa31fe" providerId="ADAL" clId="{F0314D7B-42E2-44B2-9D7E-6D3A5BCDADAB}" dt="2024-10-08T12:32:20.305" v="47"/>
              <pc2:cmMkLst xmlns:pc2="http://schemas.microsoft.com/office/powerpoint/2019/9/main/command">
                <pc:docMk/>
                <pc:sldMk cId="49030755" sldId="293"/>
                <pc2:cmMk id="{1FC40122-B691-C645-818D-C918182CDAD8}"/>
              </pc2:cmMkLst>
            </pc226:cmChg>
          </p:ext>
        </pc:extLst>
      </pc:sldChg>
      <pc:sldChg chg="addSp delSp modSp mod">
        <pc:chgData name="Danielle Anthony" userId="79e593a9-c22a-4a71-ade7-cf24dbaa31fe" providerId="ADAL" clId="{F0314D7B-42E2-44B2-9D7E-6D3A5BCDADAB}" dt="2024-10-08T15:52:04.226" v="618" actId="255"/>
        <pc:sldMkLst>
          <pc:docMk/>
          <pc:sldMk cId="1540761363" sldId="306"/>
        </pc:sldMkLst>
        <pc:spChg chg="add mod">
          <ac:chgData name="Danielle Anthony" userId="79e593a9-c22a-4a71-ade7-cf24dbaa31fe" providerId="ADAL" clId="{F0314D7B-42E2-44B2-9D7E-6D3A5BCDADAB}" dt="2024-10-08T15:52:04.226" v="618" actId="255"/>
          <ac:spMkLst>
            <pc:docMk/>
            <pc:sldMk cId="1540761363" sldId="306"/>
            <ac:spMk id="2" creationId="{8778292D-B000-4703-0625-A15D87813FB1}"/>
          </ac:spMkLst>
        </pc:spChg>
        <pc:spChg chg="add del mod">
          <ac:chgData name="Danielle Anthony" userId="79e593a9-c22a-4a71-ade7-cf24dbaa31fe" providerId="ADAL" clId="{F0314D7B-42E2-44B2-9D7E-6D3A5BCDADAB}" dt="2024-10-08T14:29:22.800" v="89"/>
          <ac:spMkLst>
            <pc:docMk/>
            <pc:sldMk cId="1540761363" sldId="306"/>
            <ac:spMk id="2" creationId="{ABDF1603-AD3A-FE7D-9448-04F9691F2907}"/>
          </ac:spMkLst>
        </pc:spChg>
        <pc:spChg chg="del">
          <ac:chgData name="Danielle Anthony" userId="79e593a9-c22a-4a71-ade7-cf24dbaa31fe" providerId="ADAL" clId="{F0314D7B-42E2-44B2-9D7E-6D3A5BCDADAB}" dt="2024-10-08T15:45:01.060" v="609" actId="478"/>
          <ac:spMkLst>
            <pc:docMk/>
            <pc:sldMk cId="1540761363" sldId="306"/>
            <ac:spMk id="12" creationId="{3DAEC184-955E-6274-C6F2-08F477A1D53E}"/>
          </ac:spMkLst>
        </pc:spChg>
      </pc:sldChg>
      <pc:sldChg chg="addSp modSp new mod">
        <pc:chgData name="Danielle Anthony" userId="79e593a9-c22a-4a71-ade7-cf24dbaa31fe" providerId="ADAL" clId="{F0314D7B-42E2-44B2-9D7E-6D3A5BCDADAB}" dt="2024-10-08T15:18:28.923" v="601" actId="403"/>
        <pc:sldMkLst>
          <pc:docMk/>
          <pc:sldMk cId="206917275" sldId="307"/>
        </pc:sldMkLst>
        <pc:spChg chg="add mod">
          <ac:chgData name="Danielle Anthony" userId="79e593a9-c22a-4a71-ade7-cf24dbaa31fe" providerId="ADAL" clId="{F0314D7B-42E2-44B2-9D7E-6D3A5BCDADAB}" dt="2024-10-08T15:18:28.923" v="601" actId="403"/>
          <ac:spMkLst>
            <pc:docMk/>
            <pc:sldMk cId="206917275" sldId="307"/>
            <ac:spMk id="2" creationId="{8ECC9DEA-5EEA-6A02-E60E-0C55F5912DD9}"/>
          </ac:spMkLst>
        </pc:spChg>
      </pc:sldChg>
      <pc:sldChg chg="addSp modSp new mod">
        <pc:chgData name="Danielle Anthony" userId="79e593a9-c22a-4a71-ade7-cf24dbaa31fe" providerId="ADAL" clId="{F0314D7B-42E2-44B2-9D7E-6D3A5BCDADAB}" dt="2024-10-08T15:18:41.326" v="604" actId="255"/>
        <pc:sldMkLst>
          <pc:docMk/>
          <pc:sldMk cId="2375242940" sldId="308"/>
        </pc:sldMkLst>
        <pc:spChg chg="add mod">
          <ac:chgData name="Danielle Anthony" userId="79e593a9-c22a-4a71-ade7-cf24dbaa31fe" providerId="ADAL" clId="{F0314D7B-42E2-44B2-9D7E-6D3A5BCDADAB}" dt="2024-10-08T15:18:41.326" v="604" actId="255"/>
          <ac:spMkLst>
            <pc:docMk/>
            <pc:sldMk cId="2375242940" sldId="308"/>
            <ac:spMk id="2" creationId="{B88DD6A3-B4CC-B4D4-65AA-24EAA37B820B}"/>
          </ac:spMkLst>
        </pc:spChg>
      </pc:sldChg>
      <pc:sldChg chg="addSp modSp new mod">
        <pc:chgData name="Danielle Anthony" userId="79e593a9-c22a-4a71-ade7-cf24dbaa31fe" providerId="ADAL" clId="{F0314D7B-42E2-44B2-9D7E-6D3A5BCDADAB}" dt="2024-10-08T15:18:56.585" v="608" actId="403"/>
        <pc:sldMkLst>
          <pc:docMk/>
          <pc:sldMk cId="1021945014" sldId="309"/>
        </pc:sldMkLst>
        <pc:spChg chg="add mod">
          <ac:chgData name="Danielle Anthony" userId="79e593a9-c22a-4a71-ade7-cf24dbaa31fe" providerId="ADAL" clId="{F0314D7B-42E2-44B2-9D7E-6D3A5BCDADAB}" dt="2024-10-08T15:18:56.585" v="608" actId="403"/>
          <ac:spMkLst>
            <pc:docMk/>
            <pc:sldMk cId="1021945014" sldId="309"/>
            <ac:spMk id="2" creationId="{1E59D172-52C5-6B05-C00E-2F01F37187FC}"/>
          </ac:spMkLst>
        </pc:spChg>
      </pc:sldChg>
      <pc:sldMasterChg chg="addSp delSp modSp mod">
        <pc:chgData name="Danielle Anthony" userId="79e593a9-c22a-4a71-ade7-cf24dbaa31fe" providerId="ADAL" clId="{F0314D7B-42E2-44B2-9D7E-6D3A5BCDADAB}" dt="2024-10-08T13:24:07.063" v="87"/>
        <pc:sldMasterMkLst>
          <pc:docMk/>
          <pc:sldMasterMk cId="3025586461" sldId="2147483721"/>
        </pc:sldMasterMkLst>
        <pc:picChg chg="add del mod">
          <ac:chgData name="Danielle Anthony" userId="79e593a9-c22a-4a71-ade7-cf24dbaa31fe" providerId="ADAL" clId="{F0314D7B-42E2-44B2-9D7E-6D3A5BCDADAB}" dt="2024-10-08T13:24:06.644" v="86" actId="478"/>
          <ac:picMkLst>
            <pc:docMk/>
            <pc:sldMasterMk cId="3025586461" sldId="2147483721"/>
            <ac:picMk id="3" creationId="{D718532F-1E2B-AD8A-74AC-1D0F28B1AA1D}"/>
          </ac:picMkLst>
        </pc:picChg>
        <pc:picChg chg="add mod">
          <ac:chgData name="Danielle Anthony" userId="79e593a9-c22a-4a71-ade7-cf24dbaa31fe" providerId="ADAL" clId="{F0314D7B-42E2-44B2-9D7E-6D3A5BCDADAB}" dt="2024-10-08T13:24:07.063" v="87"/>
          <ac:picMkLst>
            <pc:docMk/>
            <pc:sldMasterMk cId="3025586461" sldId="2147483721"/>
            <ac:picMk id="4" creationId="{F2DB8F57-121A-8376-DC1E-45DC0FCAD147}"/>
          </ac:picMkLst>
        </pc:picChg>
        <pc:picChg chg="del mod">
          <ac:chgData name="Danielle Anthony" userId="79e593a9-c22a-4a71-ade7-cf24dbaa31fe" providerId="ADAL" clId="{F0314D7B-42E2-44B2-9D7E-6D3A5BCDADAB}" dt="2024-10-08T12:45:28.341" v="84" actId="478"/>
          <ac:picMkLst>
            <pc:docMk/>
            <pc:sldMasterMk cId="3025586461" sldId="2147483721"/>
            <ac:picMk id="8" creationId="{F5B57CC5-E76C-028E-6E16-499CFC956527}"/>
          </ac:picMkLst>
        </pc:picChg>
      </pc:sldMasterChg>
    </pc:docChg>
  </pc:docChgLst>
  <pc:docChgLst>
    <pc:chgData name="Danielle Anthony" userId="79e593a9-c22a-4a71-ade7-cf24dbaa31fe" providerId="ADAL" clId="{79898C4E-774B-4721-BC82-D2AA68BA2671}"/>
    <pc:docChg chg="modSld">
      <pc:chgData name="Danielle Anthony" userId="79e593a9-c22a-4a71-ade7-cf24dbaa31fe" providerId="ADAL" clId="{79898C4E-774B-4721-BC82-D2AA68BA2671}" dt="2024-10-09T11:17:42.390" v="160" actId="20577"/>
      <pc:docMkLst>
        <pc:docMk/>
      </pc:docMkLst>
      <pc:sldChg chg="modSp mod delCm">
        <pc:chgData name="Danielle Anthony" userId="79e593a9-c22a-4a71-ade7-cf24dbaa31fe" providerId="ADAL" clId="{79898C4E-774B-4721-BC82-D2AA68BA2671}" dt="2024-10-09T11:09:37.119" v="67" actId="20577"/>
        <pc:sldMkLst>
          <pc:docMk/>
          <pc:sldMk cId="3087745932" sldId="286"/>
        </pc:sldMkLst>
        <pc:spChg chg="mod">
          <ac:chgData name="Danielle Anthony" userId="79e593a9-c22a-4a71-ade7-cf24dbaa31fe" providerId="ADAL" clId="{79898C4E-774B-4721-BC82-D2AA68BA2671}" dt="2024-10-09T11:09:37.119" v="67" actId="20577"/>
          <ac:spMkLst>
            <pc:docMk/>
            <pc:sldMk cId="3087745932" sldId="286"/>
            <ac:spMk id="21" creationId="{05E8F1C4-8283-040E-7779-89394D9B11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nielle Anthony" userId="79e593a9-c22a-4a71-ade7-cf24dbaa31fe" providerId="ADAL" clId="{79898C4E-774B-4721-BC82-D2AA68BA2671}" dt="2024-10-09T11:09:25.157" v="60"/>
              <pc2:cmMkLst xmlns:pc2="http://schemas.microsoft.com/office/powerpoint/2019/9/main/command">
                <pc:docMk/>
                <pc:sldMk cId="3087745932" sldId="286"/>
                <pc2:cmMk id="{846189D7-4003-413F-B166-6A393C85A2B5}"/>
              </pc2:cmMkLst>
            </pc226:cmChg>
          </p:ext>
        </pc:extLst>
      </pc:sldChg>
      <pc:sldChg chg="modSp delCm">
        <pc:chgData name="Danielle Anthony" userId="79e593a9-c22a-4a71-ade7-cf24dbaa31fe" providerId="ADAL" clId="{79898C4E-774B-4721-BC82-D2AA68BA2671}" dt="2024-10-09T11:11:22.333" v="75"/>
        <pc:sldMkLst>
          <pc:docMk/>
          <pc:sldMk cId="1004052339" sldId="290"/>
        </pc:sldMkLst>
        <pc:spChg chg="mod">
          <ac:chgData name="Danielle Anthony" userId="79e593a9-c22a-4a71-ade7-cf24dbaa31fe" providerId="ADAL" clId="{79898C4E-774B-4721-BC82-D2AA68BA2671}" dt="2024-10-09T11:11:18.096" v="74" actId="20577"/>
          <ac:spMkLst>
            <pc:docMk/>
            <pc:sldMk cId="1004052339" sldId="290"/>
            <ac:spMk id="3" creationId="{A258EBD3-81CE-7202-BDC1-2D6B633D382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nielle Anthony" userId="79e593a9-c22a-4a71-ade7-cf24dbaa31fe" providerId="ADAL" clId="{79898C4E-774B-4721-BC82-D2AA68BA2671}" dt="2024-10-09T11:11:22.333" v="75"/>
              <pc2:cmMkLst xmlns:pc2="http://schemas.microsoft.com/office/powerpoint/2019/9/main/command">
                <pc:docMk/>
                <pc:sldMk cId="1004052339" sldId="290"/>
                <pc2:cmMk id="{D33F2926-DDFC-4865-80DF-30FC7FB9622F}"/>
              </pc2:cmMkLst>
            </pc226:cmChg>
            <pc226:cmChg xmlns:pc226="http://schemas.microsoft.com/office/powerpoint/2022/06/main/command" chg="del">
              <pc226:chgData name="Danielle Anthony" userId="79e593a9-c22a-4a71-ade7-cf24dbaa31fe" providerId="ADAL" clId="{79898C4E-774B-4721-BC82-D2AA68BA2671}" dt="2024-10-09T11:11:00.716" v="68"/>
              <pc2:cmMkLst xmlns:pc2="http://schemas.microsoft.com/office/powerpoint/2019/9/main/command">
                <pc:docMk/>
                <pc:sldMk cId="1004052339" sldId="290"/>
                <pc2:cmMk id="{58D144E1-445B-489E-89F3-84ABFFB4B880}"/>
              </pc2:cmMkLst>
            </pc226:cmChg>
          </p:ext>
        </pc:extLst>
      </pc:sldChg>
      <pc:sldChg chg="delCm">
        <pc:chgData name="Danielle Anthony" userId="79e593a9-c22a-4a71-ade7-cf24dbaa31fe" providerId="ADAL" clId="{79898C4E-774B-4721-BC82-D2AA68BA2671}" dt="2024-10-09T11:14:52.957" v="153"/>
        <pc:sldMkLst>
          <pc:docMk/>
          <pc:sldMk cId="3697510991" sldId="3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nielle Anthony" userId="79e593a9-c22a-4a71-ade7-cf24dbaa31fe" providerId="ADAL" clId="{79898C4E-774B-4721-BC82-D2AA68BA2671}" dt="2024-10-09T11:14:52.957" v="153"/>
              <pc2:cmMkLst xmlns:pc2="http://schemas.microsoft.com/office/powerpoint/2019/9/main/command">
                <pc:docMk/>
                <pc:sldMk cId="3697510991" sldId="301"/>
                <pc2:cmMk id="{667670C7-873F-4A25-AEFC-BB876DD4B61B}"/>
              </pc2:cmMkLst>
            </pc226:cmChg>
          </p:ext>
        </pc:extLst>
      </pc:sldChg>
      <pc:sldChg chg="modSp mod delCm modCm">
        <pc:chgData name="Danielle Anthony" userId="79e593a9-c22a-4a71-ade7-cf24dbaa31fe" providerId="ADAL" clId="{79898C4E-774B-4721-BC82-D2AA68BA2671}" dt="2024-10-09T11:17:42.390" v="160" actId="20577"/>
        <pc:sldMkLst>
          <pc:docMk/>
          <pc:sldMk cId="2344776402" sldId="303"/>
        </pc:sldMkLst>
        <pc:spChg chg="mod">
          <ac:chgData name="Danielle Anthony" userId="79e593a9-c22a-4a71-ade7-cf24dbaa31fe" providerId="ADAL" clId="{79898C4E-774B-4721-BC82-D2AA68BA2671}" dt="2024-10-09T11:17:42.390" v="160" actId="20577"/>
          <ac:spMkLst>
            <pc:docMk/>
            <pc:sldMk cId="2344776402" sldId="303"/>
            <ac:spMk id="3" creationId="{5BCE536C-29FD-E433-3B80-F6ADD407543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anielle Anthony" userId="79e593a9-c22a-4a71-ade7-cf24dbaa31fe" providerId="ADAL" clId="{79898C4E-774B-4721-BC82-D2AA68BA2671}" dt="2024-10-09T11:14:42.236" v="152"/>
              <pc2:cmMkLst xmlns:pc2="http://schemas.microsoft.com/office/powerpoint/2019/9/main/command">
                <pc:docMk/>
                <pc:sldMk cId="2344776402" sldId="303"/>
                <pc2:cmMk id="{2C2A7328-7B4F-458A-AB83-8EB05657E762}"/>
              </pc2:cmMkLst>
            </pc226:cmChg>
            <pc226:cmChg xmlns:pc226="http://schemas.microsoft.com/office/powerpoint/2022/06/main/command" chg="del">
              <pc226:chgData name="Danielle Anthony" userId="79e593a9-c22a-4a71-ade7-cf24dbaa31fe" providerId="ADAL" clId="{79898C4E-774B-4721-BC82-D2AA68BA2671}" dt="2024-10-09T11:14:11.041" v="151"/>
              <pc2:cmMkLst xmlns:pc2="http://schemas.microsoft.com/office/powerpoint/2019/9/main/command">
                <pc:docMk/>
                <pc:sldMk cId="2344776402" sldId="303"/>
                <pc2:cmMk id="{270FB7E2-904A-4CAB-8F9D-CE954E288E9A}"/>
              </pc2:cmMkLst>
            </pc226:cmChg>
          </p:ext>
        </pc:extLst>
      </pc:sldChg>
      <pc:sldChg chg="modSp mod delCm modCm">
        <pc:chgData name="Danielle Anthony" userId="79e593a9-c22a-4a71-ade7-cf24dbaa31fe" providerId="ADAL" clId="{79898C4E-774B-4721-BC82-D2AA68BA2671}" dt="2024-10-09T11:08:58.338" v="59" actId="20577"/>
        <pc:sldMkLst>
          <pc:docMk/>
          <pc:sldMk cId="206917275" sldId="307"/>
        </pc:sldMkLst>
        <pc:spChg chg="mod">
          <ac:chgData name="Danielle Anthony" userId="79e593a9-c22a-4a71-ade7-cf24dbaa31fe" providerId="ADAL" clId="{79898C4E-774B-4721-BC82-D2AA68BA2671}" dt="2024-10-09T11:08:58.338" v="59" actId="20577"/>
          <ac:spMkLst>
            <pc:docMk/>
            <pc:sldMk cId="206917275" sldId="307"/>
            <ac:spMk id="2" creationId="{8ECC9DEA-5EEA-6A02-E60E-0C55F5912DD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anielle Anthony" userId="79e593a9-c22a-4a71-ade7-cf24dbaa31fe" providerId="ADAL" clId="{79898C4E-774B-4721-BC82-D2AA68BA2671}" dt="2024-10-09T11:07:48.292" v="17"/>
              <pc2:cmMkLst xmlns:pc2="http://schemas.microsoft.com/office/powerpoint/2019/9/main/command">
                <pc:docMk/>
                <pc:sldMk cId="206917275" sldId="307"/>
                <pc2:cmMk id="{17B36F48-FA3F-41CC-A2F1-EB814EE6CC76}"/>
              </pc2:cmMkLst>
            </pc226:cmChg>
            <pc226:cmChg xmlns:pc226="http://schemas.microsoft.com/office/powerpoint/2022/06/main/command" chg="del mod">
              <pc226:chgData name="Danielle Anthony" userId="79e593a9-c22a-4a71-ade7-cf24dbaa31fe" providerId="ADAL" clId="{79898C4E-774B-4721-BC82-D2AA68BA2671}" dt="2024-10-09T11:07:23.194" v="8"/>
              <pc2:cmMkLst xmlns:pc2="http://schemas.microsoft.com/office/powerpoint/2019/9/main/command">
                <pc:docMk/>
                <pc:sldMk cId="206917275" sldId="307"/>
                <pc2:cmMk id="{D53166E9-6E47-420C-8019-C9FBE81CCA1E}"/>
              </pc2:cmMkLst>
            </pc226:cmChg>
            <pc226:cmChg xmlns:pc226="http://schemas.microsoft.com/office/powerpoint/2022/06/main/command" chg="del mod">
              <pc226:chgData name="Danielle Anthony" userId="79e593a9-c22a-4a71-ade7-cf24dbaa31fe" providerId="ADAL" clId="{79898C4E-774B-4721-BC82-D2AA68BA2671}" dt="2024-10-09T11:07:35.838" v="9"/>
              <pc2:cmMkLst xmlns:pc2="http://schemas.microsoft.com/office/powerpoint/2019/9/main/command">
                <pc:docMk/>
                <pc:sldMk cId="206917275" sldId="307"/>
                <pc2:cmMk id="{3E74DCF8-D37E-4ED0-8D65-480F02BA8BDE}"/>
              </pc2:cmMkLst>
            </pc226:cmChg>
          </p:ext>
        </pc:ext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75FCF-03AD-C2B5-8E10-B084D01B0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4AE86-87D7-D2DB-4AFE-F5EACE89A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5E460-8EE2-685D-FD03-7FBAD37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BB06-E30D-484E-84C7-8BC00E82CC23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08DF3-6B24-0B2C-09C8-6F743F9E3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BD45A-91EF-ED0E-6E5D-21DA960E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226F-BC00-4BBF-AEE6-10BC3901B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50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FC57-AA23-3036-1685-F19CABFCD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BD80E-5340-BDEB-33C9-9FFC4A6A7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13D69-7B93-61B8-AB3B-FE8E506E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BB06-E30D-484E-84C7-8BC00E82CC23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5E300-D94E-83CC-94AB-1ADD7F83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C30A1-D067-37DE-911D-3759EEB8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226F-BC00-4BBF-AEE6-10BC3901B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C2DA66-9493-261C-6F9D-86BA70220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295C5-3B42-2080-5829-9D6E8B073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48200-36B0-8899-4953-E0E99D7A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BB06-E30D-484E-84C7-8BC00E82CC23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EB77A-F2EF-7ABA-C4CB-F8E4EB5BF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4D764-18E1-127F-A30A-57411FB9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226F-BC00-4BBF-AEE6-10BC3901B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6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B5EA-D51E-BDA6-EE56-954B66A2F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D3073-47A9-A9F1-41B1-FF1D2CD2E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F8693-D85B-4680-F681-D700444D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0A67D-B0A3-D742-A9BF-2A27A1EA9355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770DC-854D-3D0C-BF89-0FC0E131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9C5D2-35DD-732D-F496-D916EB09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50141-1EAA-6D48-9C6D-C0893957B2D5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504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4A109-001C-FFF4-F95A-731BE493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8349F-15AC-46AB-ACAD-C18B83D0B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BD4AF-5192-0C96-1DB1-8B14FF9C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0A67D-B0A3-D742-A9BF-2A27A1EA9355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418D9-0EEE-A763-AA17-975695BA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4A244-1B3F-F83F-A9E2-16467282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50141-1EAA-6D48-9C6D-C0893957B2D5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13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6872-CC3A-90E2-0E12-33162732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FD3E4-CCCB-20DC-5C25-DDFB2BC3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0A67D-B0A3-D742-A9BF-2A27A1EA9355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F2D25-D29F-78A0-68DA-1099A1E6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1C77D-E13E-0B5E-3F40-14D73D5A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50141-1EAA-6D48-9C6D-C0893957B2D5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968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79B99-13F8-0E07-351D-3272B0BF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DEE40-7558-093D-2DAD-AD182D87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50141-1EAA-6D48-9C6D-C0893957B2D5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799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2264-510F-AA96-1AAF-718F9447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351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45F2-0A12-09F9-0DDA-4FE9DD154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2C4A6-D664-D80D-BEC1-43C9683E5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9AEF2-F560-A731-18DE-40560074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A2EC58-313C-44B6-9913-4BD5FF077EA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A3C3C-2EB3-B686-A4F3-7BE2D30C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01C48-61CF-8F10-C203-FA75127B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FB856-86AB-42CF-B8B5-B1B0003A5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573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9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AB49CD3-924F-1F4A-380E-D8A111078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9317" r="2479" b="54616"/>
          <a:stretch/>
        </p:blipFill>
        <p:spPr>
          <a:xfrm>
            <a:off x="-335517" y="3483953"/>
            <a:ext cx="6015292" cy="3374047"/>
          </a:xfrm>
          <a:prstGeom prst="rect">
            <a:avLst/>
          </a:prstGeom>
        </p:spPr>
      </p:pic>
      <p:pic>
        <p:nvPicPr>
          <p:cNvPr id="9" name="Picture 8" descr="A cartoon of a teddy bear and a turtle&#10;&#10;Description automatically generated">
            <a:extLst>
              <a:ext uri="{FF2B5EF4-FFF2-40B4-BE49-F238E27FC236}">
                <a16:creationId xmlns:a16="http://schemas.microsoft.com/office/drawing/2014/main" id="{DE5AB0FC-E5D5-4E43-7119-14FCD82A83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5312" y="1966546"/>
            <a:ext cx="4526638" cy="42972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38DBBD-F716-7203-4F47-79F2BFC0DC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579" y="223228"/>
            <a:ext cx="1265360" cy="12653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67EECD-8942-2B80-F6A9-609FA94A91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35930" y="1113693"/>
            <a:ext cx="2954215" cy="2954215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AA8C674-A0AA-BE4F-EF56-C52E210915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18177" y="-162086"/>
            <a:ext cx="9544050" cy="237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9CF45A-70CF-075E-6055-59150D5F6DB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4816" y="1966546"/>
            <a:ext cx="2101362" cy="2101362"/>
          </a:xfrm>
          <a:prstGeom prst="rect">
            <a:avLst/>
          </a:prstGeom>
        </p:spPr>
      </p:pic>
      <p:sp>
        <p:nvSpPr>
          <p:cNvPr id="13" name="AutoShape 2">
            <a:extLst>
              <a:ext uri="{FF2B5EF4-FFF2-40B4-BE49-F238E27FC236}">
                <a16:creationId xmlns:a16="http://schemas.microsoft.com/office/drawing/2014/main" id="{06A5B101-1866-7004-B33F-E69289C4990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B11741-9928-3BE5-5CE0-65A044D4D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37607" b="34530"/>
          <a:stretch/>
        </p:blipFill>
        <p:spPr>
          <a:xfrm>
            <a:off x="9173630" y="3690779"/>
            <a:ext cx="3018370" cy="31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38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CFF6-7AEE-8DF4-9AA9-E521D8283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5C7A6-2C0A-98D3-284A-43E3DBFF1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62433-E342-1CBD-4E10-007E6E1B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A2EC58-313C-44B6-9913-4BD5FF077EA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184F3-E15C-CB2A-C1CA-CA4D2BCA7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97252-12D3-5BA4-0ABF-A6ABE8C0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FB856-86AB-42CF-B8B5-B1B0003A5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49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0016-0E78-E7D2-5598-A7161295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6B646-FADF-D1CF-BA8F-4402F6823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419D2-3EF9-7C12-DFB3-6810363D8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BB06-E30D-484E-84C7-8BC00E82CC23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FF875-3904-E68A-06A4-FE546DB6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DB148-A2AC-D3C8-99DC-B0FCAD16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226F-BC00-4BBF-AEE6-10BC3901B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073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C4AE0-7B5D-3AA4-4EAE-ED1601A0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D867B-096E-79DF-BA78-CF83D073A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7C218-C4AA-8FC0-E824-5B793E26E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47A7C-9F3B-A2D6-45F0-3654FB9E98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A2EC58-313C-44B6-9913-4BD5FF077EA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91E33-A044-2F78-FD6E-C2048D80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43A35-38B7-13D2-DD56-3EC9128D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FB856-86AB-42CF-B8B5-B1B0003A5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208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D78D-8BD1-9CE7-C61A-773044C3E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E0798-8EA4-4391-1470-97EC64E72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85F76-6E46-7B3C-6E67-40320310E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D4B43-E1BF-47FC-E7D2-CDDB1CBE7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C9151-F31D-B658-2FF9-EEC6E56A3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B2A5E8-B7FC-9256-A433-D6ED36B1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A2EC58-313C-44B6-9913-4BD5FF077EA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A38F5-AD85-7E91-6727-1490B229E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04212-2214-0FED-B16F-10E75997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FB856-86AB-42CF-B8B5-B1B0003A5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685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0053-64D5-5E68-32A6-E424809D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69080-AB05-2D44-BB45-33F52A96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A2EC58-313C-44B6-9913-4BD5FF077EA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8B9CE-891E-0E8D-D506-6E849C78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2CCD5-B213-2573-A0E0-CC7A6B52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FB856-86AB-42CF-B8B5-B1B0003A5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63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C23A91-16DF-FEF1-DE39-76266AF6723B}"/>
              </a:ext>
            </a:extLst>
          </p:cNvPr>
          <p:cNvSpPr/>
          <p:nvPr userDrawn="1"/>
        </p:nvSpPr>
        <p:spPr>
          <a:xfrm>
            <a:off x="0" y="5698836"/>
            <a:ext cx="12192000" cy="1159164"/>
          </a:xfrm>
          <a:prstGeom prst="rect">
            <a:avLst/>
          </a:prstGeom>
          <a:solidFill>
            <a:srgbClr val="B0D1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artoon of a teddy bear and a turtle&#10;&#10;Description automatically generated">
            <a:extLst>
              <a:ext uri="{FF2B5EF4-FFF2-40B4-BE49-F238E27FC236}">
                <a16:creationId xmlns:a16="http://schemas.microsoft.com/office/drawing/2014/main" id="{44066016-0C1C-4C19-BBE1-CA88E4222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3565" y="4977075"/>
            <a:ext cx="1981344" cy="1880925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CE02997-800E-22B9-4CEC-EA4164BD8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-533"/>
          <a:stretch/>
        </p:blipFill>
        <p:spPr>
          <a:xfrm>
            <a:off x="277091" y="5571996"/>
            <a:ext cx="5224607" cy="12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48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56EA2-33EA-2BE7-3D47-79CCDBC6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CD256-BBE4-B24B-4F36-884E7735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29085-7B9D-A8F8-C2E4-7088E45BE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E68E6-480E-17C6-5740-5F4823CF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A2EC58-313C-44B6-9913-4BD5FF077EA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A1856-B64B-3153-7EA5-96DCE176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3E31D-A7B8-774B-9E51-EEF6F23D6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FB856-86AB-42CF-B8B5-B1B0003A5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59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6AAD01-AD89-4BC8-6B5F-DE291F7FEA2A}"/>
              </a:ext>
            </a:extLst>
          </p:cNvPr>
          <p:cNvSpPr/>
          <p:nvPr userDrawn="1"/>
        </p:nvSpPr>
        <p:spPr>
          <a:xfrm>
            <a:off x="0" y="5698836"/>
            <a:ext cx="12192000" cy="1159164"/>
          </a:xfrm>
          <a:prstGeom prst="rect">
            <a:avLst/>
          </a:prstGeom>
          <a:solidFill>
            <a:srgbClr val="B378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cartoon of a teddy bear and a turtle&#10;&#10;Description automatically generated">
            <a:extLst>
              <a:ext uri="{FF2B5EF4-FFF2-40B4-BE49-F238E27FC236}">
                <a16:creationId xmlns:a16="http://schemas.microsoft.com/office/drawing/2014/main" id="{426A5878-BB59-251B-526F-4DD6AC9915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3565" y="4977075"/>
            <a:ext cx="1981344" cy="1880925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74D702C-405E-2D73-7A04-B5A82FAFF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-533"/>
          <a:stretch/>
        </p:blipFill>
        <p:spPr>
          <a:xfrm>
            <a:off x="277091" y="5571996"/>
            <a:ext cx="5224607" cy="12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18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07CC0A-AB4C-A59B-7787-B07EDC976F91}"/>
              </a:ext>
            </a:extLst>
          </p:cNvPr>
          <p:cNvSpPr/>
          <p:nvPr userDrawn="1"/>
        </p:nvSpPr>
        <p:spPr>
          <a:xfrm>
            <a:off x="0" y="5698836"/>
            <a:ext cx="12192000" cy="1159164"/>
          </a:xfrm>
          <a:prstGeom prst="rect">
            <a:avLst/>
          </a:prstGeom>
          <a:solidFill>
            <a:srgbClr val="4FB8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artoon of a teddy bear and a turtle&#10;&#10;Description automatically generated">
            <a:extLst>
              <a:ext uri="{FF2B5EF4-FFF2-40B4-BE49-F238E27FC236}">
                <a16:creationId xmlns:a16="http://schemas.microsoft.com/office/drawing/2014/main" id="{07A5922B-0B73-FE5C-AD47-73562C392C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3565" y="4977075"/>
            <a:ext cx="1981344" cy="1880925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A5C39D3-0928-2EA3-1BBD-A0DBE93A5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-533"/>
          <a:stretch/>
        </p:blipFill>
        <p:spPr>
          <a:xfrm>
            <a:off x="277091" y="5571996"/>
            <a:ext cx="5224607" cy="12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08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078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B5EA-D51E-BDA6-EE56-954B66A2F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D3073-47A9-A9F1-41B1-FF1D2CD2E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F8693-D85B-4680-F681-D700444D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0A67D-B0A3-D742-A9BF-2A27A1EA9355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770DC-854D-3D0C-BF89-0FC0E131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9C5D2-35DD-732D-F496-D916EB09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50141-1EAA-6D48-9C6D-C0893957B2D5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50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4A109-001C-FFF4-F95A-731BE493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8349F-15AC-46AB-ACAD-C18B83D0B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BD4AF-5192-0C96-1DB1-8B14FF9C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0A67D-B0A3-D742-A9BF-2A27A1EA9355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418D9-0EEE-A763-AA17-975695BA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4A244-1B3F-F83F-A9E2-16467282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50141-1EAA-6D48-9C6D-C0893957B2D5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25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361A-D8A4-B687-329B-85D53497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11CAD-EFFA-1B5D-AFEA-353B23EC3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E8C5F-EAE5-D938-FA5C-BA15BD85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BB06-E30D-484E-84C7-8BC00E82CC23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A952D-74DD-AAC8-7759-27C0F17EF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29E44-3154-376F-E65F-F70D4820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226F-BC00-4BBF-AEE6-10BC3901B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356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6872-CC3A-90E2-0E12-33162732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FD3E4-CCCB-20DC-5C25-DDFB2BC3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0A67D-B0A3-D742-A9BF-2A27A1EA9355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F2D25-D29F-78A0-68DA-1099A1E6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1C77D-E13E-0B5E-3F40-14D73D5A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50141-1EAA-6D48-9C6D-C0893957B2D5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37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79B99-13F8-0E07-351D-3272B0BF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DEE40-7558-093D-2DAD-AD182D87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50141-1EAA-6D48-9C6D-C0893957B2D5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267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2264-510F-AA96-1AAF-718F9447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048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B5EA-D51E-BDA6-EE56-954B66A2F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D3073-47A9-A9F1-41B1-FF1D2CD2E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F8693-D85B-4680-F681-D700444D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0A67D-B0A3-D742-A9BF-2A27A1EA9355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770DC-854D-3D0C-BF89-0FC0E131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9C5D2-35DD-732D-F496-D916EB09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50141-1EAA-6D48-9C6D-C0893957B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439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4A109-001C-FFF4-F95A-731BE493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8349F-15AC-46AB-ACAD-C18B83D0B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BD4AF-5192-0C96-1DB1-8B14FF9C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0A67D-B0A3-D742-A9BF-2A27A1EA9355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418D9-0EEE-A763-AA17-975695BA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4A244-1B3F-F83F-A9E2-16467282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50141-1EAA-6D48-9C6D-C0893957B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497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6872-CC3A-90E2-0E12-33162732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FD3E4-CCCB-20DC-5C25-DDFB2BC3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0A67D-B0A3-D742-A9BF-2A27A1EA9355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F2D25-D29F-78A0-68DA-1099A1E6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1C77D-E13E-0B5E-3F40-14D73D5A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50141-1EAA-6D48-9C6D-C0893957B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395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79B99-13F8-0E07-351D-3272B0BF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DEE40-7558-093D-2DAD-AD182D87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50141-1EAA-6D48-9C6D-C0893957B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005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2264-510F-AA96-1AAF-718F9447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315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B5EA-D51E-BDA6-EE56-954B66A2F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D3073-47A9-A9F1-41B1-FF1D2CD2E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F8693-D85B-4680-F681-D700444D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0A67D-B0A3-D742-A9BF-2A27A1EA9355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770DC-854D-3D0C-BF89-0FC0E131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9C5D2-35DD-732D-F496-D916EB09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50141-1EAA-6D48-9C6D-C0893957B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843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4A109-001C-FFF4-F95A-731BE493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8349F-15AC-46AB-ACAD-C18B83D0B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BD4AF-5192-0C96-1DB1-8B14FF9C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0A67D-B0A3-D742-A9BF-2A27A1EA9355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418D9-0EEE-A763-AA17-975695BA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4A244-1B3F-F83F-A9E2-16467282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50141-1EAA-6D48-9C6D-C0893957B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6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270D5-3281-0E51-AFF8-A0674F38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11DB1-70D0-FF6E-7210-5CEFF358C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0FB8C-3F56-56A2-F768-26E2695BD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43B82-DAD9-0A6C-2479-8AFC91E7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BB06-E30D-484E-84C7-8BC00E82CC23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D0B86-B4F0-DCDD-C2D7-A750DA3F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6E468-3013-EC9D-894D-9F9D5FBE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226F-BC00-4BBF-AEE6-10BC3901B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97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6872-CC3A-90E2-0E12-33162732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FD3E4-CCCB-20DC-5C25-DDFB2BC3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0A67D-B0A3-D742-A9BF-2A27A1EA9355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F2D25-D29F-78A0-68DA-1099A1E6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1C77D-E13E-0B5E-3F40-14D73D5A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50141-1EAA-6D48-9C6D-C0893957B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11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79B99-13F8-0E07-351D-3272B0BF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DEE40-7558-093D-2DAD-AD182D87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50141-1EAA-6D48-9C6D-C0893957B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009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2264-510F-AA96-1AAF-718F9447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330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B5EA-D51E-BDA6-EE56-954B66A2F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D3073-47A9-A9F1-41B1-FF1D2CD2E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F8693-D85B-4680-F681-D700444D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0A67D-B0A3-D742-A9BF-2A27A1EA9355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770DC-854D-3D0C-BF89-0FC0E131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9C5D2-35DD-732D-F496-D916EB09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50141-1EAA-6D48-9C6D-C0893957B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136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4A109-001C-FFF4-F95A-731BE493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8349F-15AC-46AB-ACAD-C18B83D0B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BD4AF-5192-0C96-1DB1-8B14FF9C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0A67D-B0A3-D742-A9BF-2A27A1EA9355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418D9-0EEE-A763-AA17-975695BA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4A244-1B3F-F83F-A9E2-16467282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50141-1EAA-6D48-9C6D-C0893957B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7370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6872-CC3A-90E2-0E12-33162732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FD3E4-CCCB-20DC-5C25-DDFB2BC3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0A67D-B0A3-D742-A9BF-2A27A1EA9355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F2D25-D29F-78A0-68DA-1099A1E6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1C77D-E13E-0B5E-3F40-14D73D5A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50141-1EAA-6D48-9C6D-C0893957B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6768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79B99-13F8-0E07-351D-3272B0BF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DEE40-7558-093D-2DAD-AD182D87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50141-1EAA-6D48-9C6D-C0893957B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479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2264-510F-AA96-1AAF-718F9447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42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B5EA-D51E-BDA6-EE56-954B66A2F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D3073-47A9-A9F1-41B1-FF1D2CD2E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F8693-D85B-4680-F681-D700444D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0A67D-B0A3-D742-A9BF-2A27A1EA9355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770DC-854D-3D0C-BF89-0FC0E131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9C5D2-35DD-732D-F496-D916EB09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50141-1EAA-6D48-9C6D-C0893957B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712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4A109-001C-FFF4-F95A-731BE493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8349F-15AC-46AB-ACAD-C18B83D0B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BD4AF-5192-0C96-1DB1-8B14FF9C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0A67D-B0A3-D742-A9BF-2A27A1EA9355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418D9-0EEE-A763-AA17-975695BA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4A244-1B3F-F83F-A9E2-16467282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50141-1EAA-6D48-9C6D-C0893957B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8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0BE4-5C2D-F2BC-4D24-0572370AC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CA8BA-DFEF-EB31-DD01-CA129BF2B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B6A3F-0350-6448-7109-A9876A33B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0BE06-499C-C454-3793-54304AFD8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03D26-5AAF-AB52-0A15-0F0F34EB3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1C155-E1A1-0B62-4153-9031D8D6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BB06-E30D-484E-84C7-8BC00E82CC23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4AFB15-1F3B-39C6-C77C-2E0146BA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C94E4A-8FF8-0562-CBE0-8B8D64A7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226F-BC00-4BBF-AEE6-10BC3901B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79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6872-CC3A-90E2-0E12-33162732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FD3E4-CCCB-20DC-5C25-DDFB2BC3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0A67D-B0A3-D742-A9BF-2A27A1EA9355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F2D25-D29F-78A0-68DA-1099A1E6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1C77D-E13E-0B5E-3F40-14D73D5A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50141-1EAA-6D48-9C6D-C0893957B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596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79B99-13F8-0E07-351D-3272B0BF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DEE40-7558-093D-2DAD-AD182D87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50141-1EAA-6D48-9C6D-C0893957B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836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2264-510F-AA96-1AAF-718F9447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7455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9DF5-3924-D4C7-6748-6F193CA6C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2AA32-4D4E-4C3B-3F49-CFDB7D248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EED3-84D9-A465-B642-2A6A78E6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9A207-E650-4B45-91B7-12A59E0DFE5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76EC8-1233-1979-2298-CA7D8007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3E06E-E6D8-24E0-023C-32DB4422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3555-B747-4E97-AFA3-D9ABBA19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2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3E44-28F7-ACE9-FBAB-897B9927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F2CC7-0075-7B69-A0CA-B1AADA444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C78E3-4EB1-3DB9-B794-2BC23FBB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9A207-E650-4B45-91B7-12A59E0DFE5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8F4B6-D21E-0A80-FCF7-5597729C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B41A1-DF4C-F565-AB2C-2E601D85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3555-B747-4E97-AFA3-D9ABBA19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848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70A1-F973-F3DB-8314-E5DACE2CF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1D96-ABA1-A1F7-99DA-B9AB6D8A9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65849-6672-2F6F-EB34-EE00AC06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9A207-E650-4B45-91B7-12A59E0DFE5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32597-C27E-C3CF-C946-20F8D722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A5C02-3829-79CC-8288-D9D6AB1F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3555-B747-4E97-AFA3-D9ABBA19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89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3948-EFDB-6A42-CACA-B5267A55C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F37E1-FC64-E6DA-E954-606DDFA06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DF826-00BA-AB7A-9E19-23DC240EF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D30F1-34CF-1227-C23E-B060880B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9A207-E650-4B45-91B7-12A59E0DFE5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3AFA3-2435-D608-D9D5-B3C469FC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A92C6-482B-2E28-DB54-F0EF3982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3555-B747-4E97-AFA3-D9ABBA19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989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CC741-F5DB-03AC-67BD-9AB66E7A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9B891-B5B7-6B59-6014-3BE32906C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B0CF8-2497-2CBB-74B4-32C3744A9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DF1FF0-0538-FF14-3026-094BF02A0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D05F2-5FF2-2113-0EB6-46C9A4ACC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9AD45D-5865-3405-9162-CE4A80A6A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9A207-E650-4B45-91B7-12A59E0DFE5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39897-93C1-0649-EBAC-17893D31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583CB4-EBCE-BC79-2A28-A5647CF8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3555-B747-4E97-AFA3-D9ABBA19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8080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544D-AE0B-179B-3A84-E851DDC2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2C6CAC-05DF-CA21-A773-90A27C59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9A207-E650-4B45-91B7-12A59E0DFE5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316AB-8F12-CFBF-B575-E6F4D827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E462-5D0E-E50C-A2E5-4ADC07DAC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3555-B747-4E97-AFA3-D9ABBA19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069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3BE38-D737-9F5F-B5A4-3DDCFC27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9A207-E650-4B45-91B7-12A59E0DFE5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4C667-0805-4279-818E-257383FA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80C01-2D8E-AAAB-DFB2-721CD3ED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3555-B747-4E97-AFA3-D9ABBA19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49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1DA50-65B3-4BA4-B1A7-A9EE7AE1B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DC0BB-7947-8D2C-63AD-BF52A8EF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BB06-E30D-484E-84C7-8BC00E82CC23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A8504-9C01-3021-9CA5-994FDE8F0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529B-8E05-E8E6-BC17-8B286680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226F-BC00-4BBF-AEE6-10BC3901B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4106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361E-7DF1-4680-F681-0DC6B030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0BA4F-EDBF-C6A0-B000-F1ECB3FCE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41974-B900-9785-7A7D-1A1A2849E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3A032-D689-E9BF-7F8E-AAE66CE5EE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9A207-E650-4B45-91B7-12A59E0DFE5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5872D-EB16-F0E4-3F55-6872A7F2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DC3D1-710B-4CA0-96EB-09004FC1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3555-B747-4E97-AFA3-D9ABBA19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1001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5F0D-B19D-3A57-33A8-28DE8FEA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5C006-70CA-3048-3ABC-9D6156AF1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C8E91-1904-CAB9-D414-4CF208ADF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13B8B-C7A6-6FEA-DF45-E4BFC608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9A207-E650-4B45-91B7-12A59E0DFE5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569D-F183-046C-26AD-8C90199AB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D040F-3EA5-81C9-66B3-FD57845D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3555-B747-4E97-AFA3-D9ABBA19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440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1AAE-A640-C1D2-24AB-85C90EBF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FAF44-E968-E725-0DAE-8F549B92B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BE83D-2D29-925F-94EF-80BA28AF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9A207-E650-4B45-91B7-12A59E0DFE5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9CDFA-DFAD-5082-940F-8232105BD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E04FC-847B-F303-11A8-750929F8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3555-B747-4E97-AFA3-D9ABBA19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74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1BDF68-8D30-DE81-3CC8-84D0BAA35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90A8C-4432-99E9-6E4A-F6A799136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734D1-26B2-CA13-7249-A8BDFF47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9A207-E650-4B45-91B7-12A59E0DFE5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D9F3B-260C-63BC-0F98-BBB5963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20A41-0CAF-EBF1-AE7B-914D90D3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43555-B747-4E97-AFA3-D9ABBA19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903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45F2-0A12-09F9-0DDA-4FE9DD154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2C4A6-D664-D80D-BEC1-43C9683E5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9AEF2-F560-A731-18DE-40560074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A2EC58-313C-44B6-9913-4BD5FF077EA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A3C3C-2EB3-B686-A4F3-7BE2D30C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01C48-61CF-8F10-C203-FA75127B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FB856-86AB-42CF-B8B5-B1B0003A5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846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9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AB49CD3-924F-1F4A-380E-D8A111078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9317" r="2479" b="54616"/>
          <a:stretch/>
        </p:blipFill>
        <p:spPr>
          <a:xfrm>
            <a:off x="-335517" y="3483953"/>
            <a:ext cx="6015292" cy="3374047"/>
          </a:xfrm>
          <a:prstGeom prst="rect">
            <a:avLst/>
          </a:prstGeom>
        </p:spPr>
      </p:pic>
      <p:pic>
        <p:nvPicPr>
          <p:cNvPr id="9" name="Picture 8" descr="A cartoon of a teddy bear and a turtle&#10;&#10;Description automatically generated">
            <a:extLst>
              <a:ext uri="{FF2B5EF4-FFF2-40B4-BE49-F238E27FC236}">
                <a16:creationId xmlns:a16="http://schemas.microsoft.com/office/drawing/2014/main" id="{DE5AB0FC-E5D5-4E43-7119-14FCD82A83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5312" y="1966546"/>
            <a:ext cx="4526638" cy="42972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38DBBD-F716-7203-4F47-79F2BFC0DC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579" y="223228"/>
            <a:ext cx="1265360" cy="12653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67EECD-8942-2B80-F6A9-609FA94A91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35930" y="1113693"/>
            <a:ext cx="2954215" cy="2954215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AA8C674-A0AA-BE4F-EF56-C52E210915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18177" y="-162086"/>
            <a:ext cx="9544050" cy="237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9CF45A-70CF-075E-6055-59150D5F6DB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4816" y="1966546"/>
            <a:ext cx="2101362" cy="2101362"/>
          </a:xfrm>
          <a:prstGeom prst="rect">
            <a:avLst/>
          </a:prstGeom>
        </p:spPr>
      </p:pic>
      <p:sp>
        <p:nvSpPr>
          <p:cNvPr id="13" name="AutoShape 2">
            <a:extLst>
              <a:ext uri="{FF2B5EF4-FFF2-40B4-BE49-F238E27FC236}">
                <a16:creationId xmlns:a16="http://schemas.microsoft.com/office/drawing/2014/main" id="{06A5B101-1866-7004-B33F-E69289C4990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B11741-9928-3BE5-5CE0-65A044D4D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37607" b="34530"/>
          <a:stretch/>
        </p:blipFill>
        <p:spPr>
          <a:xfrm>
            <a:off x="9173630" y="3690779"/>
            <a:ext cx="3018370" cy="31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764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CFF6-7AEE-8DF4-9AA9-E521D8283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5C7A6-2C0A-98D3-284A-43E3DBFF1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62433-E342-1CBD-4E10-007E6E1B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A2EC58-313C-44B6-9913-4BD5FF077EA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184F3-E15C-CB2A-C1CA-CA4D2BCA7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97252-12D3-5BA4-0ABF-A6ABE8C0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FB856-86AB-42CF-B8B5-B1B0003A5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1243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C4AE0-7B5D-3AA4-4EAE-ED1601A0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D867B-096E-79DF-BA78-CF83D073A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7C218-C4AA-8FC0-E824-5B793E26E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47A7C-9F3B-A2D6-45F0-3654FB9E98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A2EC58-313C-44B6-9913-4BD5FF077EA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91E33-A044-2F78-FD6E-C2048D80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43A35-38B7-13D2-DD56-3EC9128D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FB856-86AB-42CF-B8B5-B1B0003A5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4601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D78D-8BD1-9CE7-C61A-773044C3E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E0798-8EA4-4391-1470-97EC64E72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85F76-6E46-7B3C-6E67-40320310E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D4B43-E1BF-47FC-E7D2-CDDB1CBE7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C9151-F31D-B658-2FF9-EEC6E56A3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B2A5E8-B7FC-9256-A433-D6ED36B1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A2EC58-313C-44B6-9913-4BD5FF077EA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A38F5-AD85-7E91-6727-1490B229E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04212-2214-0FED-B16F-10E75997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FB856-86AB-42CF-B8B5-B1B0003A5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048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0053-64D5-5E68-32A6-E424809D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69080-AB05-2D44-BB45-33F52A96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A2EC58-313C-44B6-9913-4BD5FF077EA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8B9CE-891E-0E8D-D506-6E849C78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2CCD5-B213-2573-A0E0-CC7A6B52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FB856-86AB-42CF-B8B5-B1B0003A5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89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376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C23A91-16DF-FEF1-DE39-76266AF6723B}"/>
              </a:ext>
            </a:extLst>
          </p:cNvPr>
          <p:cNvSpPr/>
          <p:nvPr userDrawn="1"/>
        </p:nvSpPr>
        <p:spPr>
          <a:xfrm>
            <a:off x="0" y="5698836"/>
            <a:ext cx="12192000" cy="1159164"/>
          </a:xfrm>
          <a:prstGeom prst="rect">
            <a:avLst/>
          </a:prstGeom>
          <a:solidFill>
            <a:srgbClr val="B0D1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artoon of a teddy bear and a turtle&#10;&#10;Description automatically generated">
            <a:extLst>
              <a:ext uri="{FF2B5EF4-FFF2-40B4-BE49-F238E27FC236}">
                <a16:creationId xmlns:a16="http://schemas.microsoft.com/office/drawing/2014/main" id="{44066016-0C1C-4C19-BBE1-CA88E4222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5328" y="4977075"/>
            <a:ext cx="1981344" cy="1880925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CE02997-800E-22B9-4CEC-EA4164BD8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3922"/>
          <a:stretch/>
        </p:blipFill>
        <p:spPr>
          <a:xfrm>
            <a:off x="184728" y="5632695"/>
            <a:ext cx="1874982" cy="1291445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AB648C2-A5B3-7A10-5C52-4600C4D499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5321" r="-533"/>
          <a:stretch/>
        </p:blipFill>
        <p:spPr>
          <a:xfrm>
            <a:off x="9322666" y="5632694"/>
            <a:ext cx="2869334" cy="12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318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4971-28B5-34AF-F680-2792D0CA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8216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56EA2-33EA-2BE7-3D47-79CCDBC6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CD256-BBE4-B24B-4F36-884E7735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29085-7B9D-A8F8-C2E4-7088E45BE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E68E6-480E-17C6-5740-5F4823CF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A2EC58-313C-44B6-9913-4BD5FF077EA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A1856-B64B-3153-7EA5-96DCE176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3E31D-A7B8-774B-9E51-EEF6F23D6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FB856-86AB-42CF-B8B5-B1B0003A5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0039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6AAD01-AD89-4BC8-6B5F-DE291F7FEA2A}"/>
              </a:ext>
            </a:extLst>
          </p:cNvPr>
          <p:cNvSpPr/>
          <p:nvPr userDrawn="1"/>
        </p:nvSpPr>
        <p:spPr>
          <a:xfrm>
            <a:off x="0" y="5698836"/>
            <a:ext cx="12192000" cy="1159164"/>
          </a:xfrm>
          <a:prstGeom prst="rect">
            <a:avLst/>
          </a:prstGeom>
          <a:solidFill>
            <a:srgbClr val="B378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cartoon of a teddy bear and a turtle&#10;&#10;Description automatically generated">
            <a:extLst>
              <a:ext uri="{FF2B5EF4-FFF2-40B4-BE49-F238E27FC236}">
                <a16:creationId xmlns:a16="http://schemas.microsoft.com/office/drawing/2014/main" id="{426A5878-BB59-251B-526F-4DD6AC9915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3565" y="4977075"/>
            <a:ext cx="1981344" cy="1880925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74D702C-405E-2D73-7A04-B5A82FAFF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-533"/>
          <a:stretch/>
        </p:blipFill>
        <p:spPr>
          <a:xfrm>
            <a:off x="277091" y="5571996"/>
            <a:ext cx="5224607" cy="12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934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07CC0A-AB4C-A59B-7787-B07EDC976F91}"/>
              </a:ext>
            </a:extLst>
          </p:cNvPr>
          <p:cNvSpPr/>
          <p:nvPr userDrawn="1"/>
        </p:nvSpPr>
        <p:spPr>
          <a:xfrm>
            <a:off x="0" y="5698836"/>
            <a:ext cx="12192000" cy="1159164"/>
          </a:xfrm>
          <a:prstGeom prst="rect">
            <a:avLst/>
          </a:prstGeom>
          <a:solidFill>
            <a:srgbClr val="4FB8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artoon of a teddy bear and a turtle&#10;&#10;Description automatically generated">
            <a:extLst>
              <a:ext uri="{FF2B5EF4-FFF2-40B4-BE49-F238E27FC236}">
                <a16:creationId xmlns:a16="http://schemas.microsoft.com/office/drawing/2014/main" id="{07A5922B-0B73-FE5C-AD47-73562C392C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3565" y="4977075"/>
            <a:ext cx="1981344" cy="1880925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A5C39D3-0928-2EA3-1BBD-A0DBE93A5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-533"/>
          <a:stretch/>
        </p:blipFill>
        <p:spPr>
          <a:xfrm>
            <a:off x="277091" y="5571996"/>
            <a:ext cx="5224607" cy="12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446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4E006-0C8D-5EE2-B1F9-D43E1A1B1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1A7C0-8E6C-921A-ECC9-8CC2BC227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13BD8-3928-1C68-928D-DA38C32C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A2EC58-313C-44B6-9913-4BD5FF077EA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964E7-A02C-1121-E043-A47CC50F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B338C-104B-AB04-A5C2-036EA997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FB856-86AB-42CF-B8B5-B1B0003A5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79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BEDD-621B-A7EC-EAA4-5F874E0A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E72C-0AAB-68E9-3381-69405D2B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7FE18-C4FB-0ABC-6F92-1A7279592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11764-D436-1DDC-C9F0-D497A793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BB06-E30D-484E-84C7-8BC00E82CC23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DCC1D-2F8A-AB81-0D55-6754D609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336A2-38BD-520B-DCE7-42A55599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226F-BC00-4BBF-AEE6-10BC3901B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51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FED4-BF57-50F0-493E-8B47A6CE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FC5B6-4990-2079-A04F-3BFD8F701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814EA-B735-2037-13A8-2D8270EC5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A4B7A-B9DB-BD07-EE61-72CB06D6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BB06-E30D-484E-84C7-8BC00E82CC23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9E0E2-B8C8-664E-33F1-211D9DFB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45BE8-CBCA-9AAC-0874-48FC6FF4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226F-BC00-4BBF-AEE6-10BC3901B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88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52D47-0D08-2F69-E527-2369A60C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3FAAC-FF24-3B46-776E-D8BFA2750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95CC8-B399-295C-F5AD-8D15F8F49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FBB06-E30D-484E-84C7-8BC00E82CC23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A9317-DAAB-8F41-5C22-8E48855A0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0B96A-93CA-A152-3AE6-1578A079E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226F-BC00-4BBF-AEE6-10BC3901B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3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585643-0057-8D0F-C516-B0E41446F2D2}"/>
              </a:ext>
            </a:extLst>
          </p:cNvPr>
          <p:cNvSpPr/>
          <p:nvPr userDrawn="1"/>
        </p:nvSpPr>
        <p:spPr>
          <a:xfrm>
            <a:off x="0" y="5698836"/>
            <a:ext cx="12192000" cy="1159164"/>
          </a:xfrm>
          <a:prstGeom prst="rect">
            <a:avLst/>
          </a:prstGeom>
          <a:solidFill>
            <a:srgbClr val="EC6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9238FA7-5D03-42ED-BFA6-ED1EAF91E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r="65259"/>
          <a:stretch/>
        </p:blipFill>
        <p:spPr>
          <a:xfrm>
            <a:off x="101600" y="5527460"/>
            <a:ext cx="2099732" cy="1501915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697315B-C372-D6FE-E88D-21D0FA6B0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46215" t="22988" r="1740" b="15610"/>
          <a:stretch/>
        </p:blipFill>
        <p:spPr>
          <a:xfrm>
            <a:off x="8940800" y="5844847"/>
            <a:ext cx="3138310" cy="9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559472C-DD19-FCE3-475B-AB91C2E16B0C}"/>
              </a:ext>
            </a:extLst>
          </p:cNvPr>
          <p:cNvSpPr/>
          <p:nvPr userDrawn="1"/>
        </p:nvSpPr>
        <p:spPr>
          <a:xfrm>
            <a:off x="541008" y="-81219"/>
            <a:ext cx="2340068" cy="2340068"/>
          </a:xfrm>
          <a:prstGeom prst="ellipse">
            <a:avLst/>
          </a:prstGeom>
          <a:solidFill>
            <a:srgbClr val="F8931D"/>
          </a:solidFill>
          <a:ln>
            <a:noFill/>
          </a:ln>
          <a:effectLst>
            <a:innerShdw blurRad="1270000">
              <a:srgbClr val="FDEACC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4E121C-EAC7-258F-7E07-60C386EB745C}"/>
              </a:ext>
            </a:extLst>
          </p:cNvPr>
          <p:cNvSpPr/>
          <p:nvPr userDrawn="1"/>
        </p:nvSpPr>
        <p:spPr>
          <a:xfrm>
            <a:off x="4980904" y="4994692"/>
            <a:ext cx="1597946" cy="1597946"/>
          </a:xfrm>
          <a:prstGeom prst="ellipse">
            <a:avLst/>
          </a:prstGeom>
          <a:solidFill>
            <a:srgbClr val="F8931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AA9788-CE0B-3931-B04F-744FC2E8DD20}"/>
              </a:ext>
            </a:extLst>
          </p:cNvPr>
          <p:cNvSpPr/>
          <p:nvPr userDrawn="1"/>
        </p:nvSpPr>
        <p:spPr>
          <a:xfrm>
            <a:off x="3803881" y="56059"/>
            <a:ext cx="4569227" cy="4569227"/>
          </a:xfrm>
          <a:prstGeom prst="ellipse">
            <a:avLst/>
          </a:prstGeom>
          <a:solidFill>
            <a:srgbClr val="F8931D"/>
          </a:solidFill>
          <a:ln>
            <a:noFill/>
          </a:ln>
          <a:effectLst>
            <a:innerShdw blurRad="1270000" dist="50800" dir="2700000">
              <a:srgbClr val="FDEACC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CF038A-6B44-5452-E172-EE85D5CFEC16}"/>
              </a:ext>
            </a:extLst>
          </p:cNvPr>
          <p:cNvSpPr/>
          <p:nvPr userDrawn="1"/>
        </p:nvSpPr>
        <p:spPr>
          <a:xfrm>
            <a:off x="9617985" y="1737741"/>
            <a:ext cx="1019313" cy="1019313"/>
          </a:xfrm>
          <a:prstGeom prst="ellipse">
            <a:avLst/>
          </a:prstGeom>
          <a:solidFill>
            <a:srgbClr val="F8931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6E7468-659F-DC7A-214E-0EA315615846}"/>
              </a:ext>
            </a:extLst>
          </p:cNvPr>
          <p:cNvSpPr/>
          <p:nvPr userDrawn="1"/>
        </p:nvSpPr>
        <p:spPr>
          <a:xfrm>
            <a:off x="10694924" y="357196"/>
            <a:ext cx="1336528" cy="1336528"/>
          </a:xfrm>
          <a:prstGeom prst="ellipse">
            <a:avLst/>
          </a:prstGeom>
          <a:solidFill>
            <a:srgbClr val="FDEACC"/>
          </a:solidFill>
          <a:ln>
            <a:noFill/>
          </a:ln>
          <a:effectLst>
            <a:innerShdw blurRad="1270000">
              <a:srgbClr val="F8931D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FAD17D-9E15-E207-C2F1-22AAA329035C}"/>
              </a:ext>
            </a:extLst>
          </p:cNvPr>
          <p:cNvSpPr/>
          <p:nvPr userDrawn="1"/>
        </p:nvSpPr>
        <p:spPr>
          <a:xfrm>
            <a:off x="7904803" y="4016071"/>
            <a:ext cx="4569228" cy="4569228"/>
          </a:xfrm>
          <a:prstGeom prst="ellipse">
            <a:avLst/>
          </a:prstGeom>
          <a:solidFill>
            <a:srgbClr val="F8931D"/>
          </a:solidFill>
          <a:ln>
            <a:noFill/>
          </a:ln>
          <a:effectLst>
            <a:innerShdw blurRad="1270000" dist="50800" dir="2700000">
              <a:srgbClr val="FDEACC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65A6D3-C191-25AF-CD65-9118EE447C50}"/>
              </a:ext>
            </a:extLst>
          </p:cNvPr>
          <p:cNvSpPr/>
          <p:nvPr userDrawn="1"/>
        </p:nvSpPr>
        <p:spPr>
          <a:xfrm>
            <a:off x="45582" y="4783790"/>
            <a:ext cx="5000871" cy="5000871"/>
          </a:xfrm>
          <a:prstGeom prst="ellipse">
            <a:avLst/>
          </a:prstGeom>
          <a:solidFill>
            <a:srgbClr val="F8931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9CF245B-D6D9-BA65-25F9-49A64F9B5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-533"/>
          <a:stretch/>
        </p:blipFill>
        <p:spPr>
          <a:xfrm>
            <a:off x="8199529" y="5878839"/>
            <a:ext cx="3831922" cy="9471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04976D-1DFD-EDA7-37E9-C81D26A171A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6406" y="665828"/>
            <a:ext cx="3966783" cy="3101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CC5-E76C-028E-6E16-499CFC95652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5280" y="1945464"/>
            <a:ext cx="5897915" cy="5052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64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585643-0057-8D0F-C516-B0E41446F2D2}"/>
              </a:ext>
            </a:extLst>
          </p:cNvPr>
          <p:cNvSpPr/>
          <p:nvPr userDrawn="1"/>
        </p:nvSpPr>
        <p:spPr>
          <a:xfrm>
            <a:off x="0" y="5698836"/>
            <a:ext cx="12192000" cy="1159164"/>
          </a:xfrm>
          <a:prstGeom prst="rect">
            <a:avLst/>
          </a:prstGeom>
          <a:solidFill>
            <a:srgbClr val="F793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9238FA7-5D03-42ED-BFA6-ED1EAF91E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5259"/>
          <a:stretch/>
        </p:blipFill>
        <p:spPr>
          <a:xfrm>
            <a:off x="101600" y="5527460"/>
            <a:ext cx="2099732" cy="1501915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697315B-C372-D6FE-E88D-21D0FA6B0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46215" t="22988" r="1740" b="15610"/>
          <a:stretch/>
        </p:blipFill>
        <p:spPr>
          <a:xfrm>
            <a:off x="8940800" y="5844847"/>
            <a:ext cx="3138310" cy="920095"/>
          </a:xfrm>
          <a:prstGeom prst="rect">
            <a:avLst/>
          </a:prstGeom>
        </p:spPr>
      </p:pic>
      <p:pic>
        <p:nvPicPr>
          <p:cNvPr id="13" name="Picture 12" descr="A cartoon of a teddy bear and a turtle&#10;&#10;Description automatically generated">
            <a:extLst>
              <a:ext uri="{FF2B5EF4-FFF2-40B4-BE49-F238E27FC236}">
                <a16:creationId xmlns:a16="http://schemas.microsoft.com/office/drawing/2014/main" id="{4DBA9609-14EE-7C7F-C735-E08E2F3529C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1530" y="4324327"/>
            <a:ext cx="2668941" cy="25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1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B22C039-BB72-5CC8-F1A6-2114FEE6EEC9}"/>
              </a:ext>
            </a:extLst>
          </p:cNvPr>
          <p:cNvSpPr/>
          <p:nvPr userDrawn="1"/>
        </p:nvSpPr>
        <p:spPr>
          <a:xfrm>
            <a:off x="8220192" y="36574"/>
            <a:ext cx="2340068" cy="2340068"/>
          </a:xfrm>
          <a:prstGeom prst="ellipse">
            <a:avLst/>
          </a:prstGeom>
          <a:solidFill>
            <a:srgbClr val="F8931D"/>
          </a:solidFill>
          <a:ln>
            <a:noFill/>
          </a:ln>
          <a:effectLst>
            <a:innerShdw blurRad="1270000">
              <a:srgbClr val="FDEACC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38E3D5-42C8-A94D-761D-0A0A7FB6F24C}"/>
              </a:ext>
            </a:extLst>
          </p:cNvPr>
          <p:cNvSpPr/>
          <p:nvPr userDrawn="1"/>
        </p:nvSpPr>
        <p:spPr>
          <a:xfrm>
            <a:off x="8335618" y="2762515"/>
            <a:ext cx="1597946" cy="1597946"/>
          </a:xfrm>
          <a:prstGeom prst="ellipse">
            <a:avLst/>
          </a:prstGeom>
          <a:solidFill>
            <a:srgbClr val="F8931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FE14E1-3E0A-837E-3DE1-179CB26FBB6C}"/>
              </a:ext>
            </a:extLst>
          </p:cNvPr>
          <p:cNvSpPr/>
          <p:nvPr userDrawn="1"/>
        </p:nvSpPr>
        <p:spPr>
          <a:xfrm>
            <a:off x="9017744" y="4627340"/>
            <a:ext cx="2194086" cy="2194086"/>
          </a:xfrm>
          <a:prstGeom prst="ellipse">
            <a:avLst/>
          </a:prstGeom>
          <a:solidFill>
            <a:srgbClr val="F8931D"/>
          </a:solidFill>
          <a:ln>
            <a:noFill/>
          </a:ln>
          <a:effectLst>
            <a:innerShdw blurRad="1270000" dist="50800" dir="2700000">
              <a:srgbClr val="FDEACC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5F94A2-8C1E-C422-1E72-5524C94951D1}"/>
              </a:ext>
            </a:extLst>
          </p:cNvPr>
          <p:cNvSpPr/>
          <p:nvPr userDrawn="1"/>
        </p:nvSpPr>
        <p:spPr>
          <a:xfrm>
            <a:off x="10885695" y="557275"/>
            <a:ext cx="1019313" cy="1019313"/>
          </a:xfrm>
          <a:prstGeom prst="ellipse">
            <a:avLst/>
          </a:prstGeom>
          <a:solidFill>
            <a:srgbClr val="F8931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CE2C57-E5F4-0FC2-437D-6201DC3BBCC9}"/>
              </a:ext>
            </a:extLst>
          </p:cNvPr>
          <p:cNvSpPr/>
          <p:nvPr userDrawn="1"/>
        </p:nvSpPr>
        <p:spPr>
          <a:xfrm>
            <a:off x="0" y="5910806"/>
            <a:ext cx="12192000" cy="947194"/>
          </a:xfrm>
          <a:prstGeom prst="rect">
            <a:avLst/>
          </a:prstGeom>
          <a:solidFill>
            <a:srgbClr val="F9F6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9CF245B-D6D9-BA65-25F9-49A64F9B5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-533"/>
          <a:stretch/>
        </p:blipFill>
        <p:spPr>
          <a:xfrm>
            <a:off x="115046" y="5910806"/>
            <a:ext cx="3831922" cy="94719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EC7F54E-4992-AC3B-B802-9C916AF8060C}"/>
              </a:ext>
            </a:extLst>
          </p:cNvPr>
          <p:cNvSpPr/>
          <p:nvPr userDrawn="1"/>
        </p:nvSpPr>
        <p:spPr>
          <a:xfrm>
            <a:off x="10873411" y="2757054"/>
            <a:ext cx="1336528" cy="1336528"/>
          </a:xfrm>
          <a:prstGeom prst="ellipse">
            <a:avLst/>
          </a:prstGeom>
          <a:solidFill>
            <a:srgbClr val="FDEACC"/>
          </a:solidFill>
          <a:ln>
            <a:noFill/>
          </a:ln>
          <a:effectLst>
            <a:innerShdw blurRad="1270000">
              <a:srgbClr val="F8931D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B8F57-121A-8376-DC1E-45DC0FCAD1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6564" y="4576209"/>
            <a:ext cx="2694898" cy="2308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558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B22C039-BB72-5CC8-F1A6-2114FEE6EEC9}"/>
              </a:ext>
            </a:extLst>
          </p:cNvPr>
          <p:cNvSpPr/>
          <p:nvPr userDrawn="1"/>
        </p:nvSpPr>
        <p:spPr>
          <a:xfrm>
            <a:off x="8220192" y="36574"/>
            <a:ext cx="2340068" cy="2340068"/>
          </a:xfrm>
          <a:prstGeom prst="ellipse">
            <a:avLst/>
          </a:prstGeom>
          <a:solidFill>
            <a:srgbClr val="FDD9CA"/>
          </a:solidFill>
          <a:ln>
            <a:noFill/>
          </a:ln>
          <a:effectLst>
            <a:innerShdw blurRad="1270000">
              <a:srgbClr val="EE684A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38E3D5-42C8-A94D-761D-0A0A7FB6F24C}"/>
              </a:ext>
            </a:extLst>
          </p:cNvPr>
          <p:cNvSpPr/>
          <p:nvPr userDrawn="1"/>
        </p:nvSpPr>
        <p:spPr>
          <a:xfrm>
            <a:off x="8335618" y="2762515"/>
            <a:ext cx="1597946" cy="1597946"/>
          </a:xfrm>
          <a:prstGeom prst="ellipse">
            <a:avLst/>
          </a:prstGeom>
          <a:solidFill>
            <a:srgbClr val="EE684A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FE14E1-3E0A-837E-3DE1-179CB26FBB6C}"/>
              </a:ext>
            </a:extLst>
          </p:cNvPr>
          <p:cNvSpPr/>
          <p:nvPr userDrawn="1"/>
        </p:nvSpPr>
        <p:spPr>
          <a:xfrm>
            <a:off x="9017744" y="4627340"/>
            <a:ext cx="2194086" cy="2194086"/>
          </a:xfrm>
          <a:prstGeom prst="ellipse">
            <a:avLst/>
          </a:prstGeom>
          <a:solidFill>
            <a:srgbClr val="EE684A"/>
          </a:solidFill>
          <a:ln>
            <a:noFill/>
          </a:ln>
          <a:effectLst>
            <a:innerShdw blurRad="1270000" dist="50800" dir="2700000">
              <a:srgbClr val="FDD9CA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5F94A2-8C1E-C422-1E72-5524C94951D1}"/>
              </a:ext>
            </a:extLst>
          </p:cNvPr>
          <p:cNvSpPr/>
          <p:nvPr userDrawn="1"/>
        </p:nvSpPr>
        <p:spPr>
          <a:xfrm>
            <a:off x="10885695" y="557275"/>
            <a:ext cx="1019313" cy="1019313"/>
          </a:xfrm>
          <a:prstGeom prst="ellipse">
            <a:avLst/>
          </a:prstGeom>
          <a:solidFill>
            <a:srgbClr val="EE684A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CE2C57-E5F4-0FC2-437D-6201DC3BBCC9}"/>
              </a:ext>
            </a:extLst>
          </p:cNvPr>
          <p:cNvSpPr/>
          <p:nvPr userDrawn="1"/>
        </p:nvSpPr>
        <p:spPr>
          <a:xfrm>
            <a:off x="0" y="5910806"/>
            <a:ext cx="12192000" cy="947194"/>
          </a:xfrm>
          <a:prstGeom prst="rect">
            <a:avLst/>
          </a:prstGeom>
          <a:solidFill>
            <a:srgbClr val="F9F6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artoon of a teddy bear and a turtle&#10;&#10;Description automatically generated">
            <a:extLst>
              <a:ext uri="{FF2B5EF4-FFF2-40B4-BE49-F238E27FC236}">
                <a16:creationId xmlns:a16="http://schemas.microsoft.com/office/drawing/2014/main" id="{F5B57CC5-E76C-028E-6E16-499CFC95652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33564" y="4699323"/>
            <a:ext cx="2420239" cy="2297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9CF245B-D6D9-BA65-25F9-49A64F9B5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-533"/>
          <a:stretch/>
        </p:blipFill>
        <p:spPr>
          <a:xfrm>
            <a:off x="115046" y="5910806"/>
            <a:ext cx="3831922" cy="94719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EC7F54E-4992-AC3B-B802-9C916AF8060C}"/>
              </a:ext>
            </a:extLst>
          </p:cNvPr>
          <p:cNvSpPr/>
          <p:nvPr userDrawn="1"/>
        </p:nvSpPr>
        <p:spPr>
          <a:xfrm>
            <a:off x="10873411" y="2757054"/>
            <a:ext cx="1336528" cy="1336528"/>
          </a:xfrm>
          <a:prstGeom prst="ellipse">
            <a:avLst/>
          </a:prstGeom>
          <a:solidFill>
            <a:srgbClr val="FDD9CA"/>
          </a:solidFill>
          <a:ln>
            <a:noFill/>
          </a:ln>
          <a:effectLst>
            <a:innerShdw blurRad="1270000">
              <a:srgbClr val="EE684A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05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CE2C57-E5F4-0FC2-437D-6201DC3BBCC9}"/>
              </a:ext>
            </a:extLst>
          </p:cNvPr>
          <p:cNvSpPr/>
          <p:nvPr userDrawn="1"/>
        </p:nvSpPr>
        <p:spPr>
          <a:xfrm>
            <a:off x="0" y="5910806"/>
            <a:ext cx="12192000" cy="947194"/>
          </a:xfrm>
          <a:prstGeom prst="rect">
            <a:avLst/>
          </a:prstGeom>
          <a:solidFill>
            <a:srgbClr val="F9F6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artoon of a teddy bear and a turtle&#10;&#10;Description automatically generated">
            <a:extLst>
              <a:ext uri="{FF2B5EF4-FFF2-40B4-BE49-F238E27FC236}">
                <a16:creationId xmlns:a16="http://schemas.microsoft.com/office/drawing/2014/main" id="{F5B57CC5-E76C-028E-6E16-499CFC95652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33564" y="4699323"/>
            <a:ext cx="2420239" cy="2297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9CF245B-D6D9-BA65-25F9-49A64F9B5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-533"/>
          <a:stretch/>
        </p:blipFill>
        <p:spPr>
          <a:xfrm>
            <a:off x="115046" y="5910806"/>
            <a:ext cx="3831922" cy="94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3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946FFC-8F50-E4D9-FBE2-10185D267C03}"/>
              </a:ext>
            </a:extLst>
          </p:cNvPr>
          <p:cNvSpPr/>
          <p:nvPr userDrawn="1"/>
        </p:nvSpPr>
        <p:spPr>
          <a:xfrm>
            <a:off x="0" y="5771907"/>
            <a:ext cx="12192000" cy="947194"/>
          </a:xfrm>
          <a:prstGeom prst="rect">
            <a:avLst/>
          </a:prstGeom>
          <a:solidFill>
            <a:srgbClr val="EE684A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CE2C57-E5F4-0FC2-437D-6201DC3BBCC9}"/>
              </a:ext>
            </a:extLst>
          </p:cNvPr>
          <p:cNvSpPr/>
          <p:nvPr userDrawn="1"/>
        </p:nvSpPr>
        <p:spPr>
          <a:xfrm>
            <a:off x="0" y="5910806"/>
            <a:ext cx="12192000" cy="947194"/>
          </a:xfrm>
          <a:prstGeom prst="rect">
            <a:avLst/>
          </a:prstGeom>
          <a:solidFill>
            <a:srgbClr val="F9F6ED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artoon of a teddy bear and a turtle&#10;&#10;Description automatically generated">
            <a:extLst>
              <a:ext uri="{FF2B5EF4-FFF2-40B4-BE49-F238E27FC236}">
                <a16:creationId xmlns:a16="http://schemas.microsoft.com/office/drawing/2014/main" id="{F5B57CC5-E76C-028E-6E16-499CFC95652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33564" y="4699323"/>
            <a:ext cx="2420239" cy="2297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9CF245B-D6D9-BA65-25F9-49A64F9B5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-533"/>
          <a:stretch/>
        </p:blipFill>
        <p:spPr>
          <a:xfrm>
            <a:off x="115046" y="5910806"/>
            <a:ext cx="3831922" cy="94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CE2C57-E5F4-0FC2-437D-6201DC3BBCC9}"/>
              </a:ext>
            </a:extLst>
          </p:cNvPr>
          <p:cNvSpPr/>
          <p:nvPr userDrawn="1"/>
        </p:nvSpPr>
        <p:spPr>
          <a:xfrm>
            <a:off x="3546764" y="5910805"/>
            <a:ext cx="8645236" cy="947194"/>
          </a:xfrm>
          <a:prstGeom prst="rect">
            <a:avLst/>
          </a:prstGeom>
          <a:solidFill>
            <a:srgbClr val="EE684A"/>
          </a:solidFill>
          <a:ln w="28575">
            <a:solidFill>
              <a:srgbClr val="EE68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artoon of a teddy bear and a turtle&#10;&#10;Description automatically generated">
            <a:extLst>
              <a:ext uri="{FF2B5EF4-FFF2-40B4-BE49-F238E27FC236}">
                <a16:creationId xmlns:a16="http://schemas.microsoft.com/office/drawing/2014/main" id="{F5B57CC5-E76C-028E-6E16-499CFC95652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33564" y="4699323"/>
            <a:ext cx="2420239" cy="2297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9CF245B-D6D9-BA65-25F9-49A64F9B5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-533"/>
          <a:stretch/>
        </p:blipFill>
        <p:spPr>
          <a:xfrm>
            <a:off x="115046" y="5979103"/>
            <a:ext cx="3279318" cy="8105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B59B43-09BA-EA97-D36D-B4927EE06A85}"/>
              </a:ext>
            </a:extLst>
          </p:cNvPr>
          <p:cNvSpPr/>
          <p:nvPr userDrawn="1"/>
        </p:nvSpPr>
        <p:spPr>
          <a:xfrm>
            <a:off x="0" y="5910805"/>
            <a:ext cx="3546764" cy="947194"/>
          </a:xfrm>
          <a:prstGeom prst="rect">
            <a:avLst/>
          </a:prstGeom>
          <a:noFill/>
          <a:ln w="28575">
            <a:solidFill>
              <a:srgbClr val="EE68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5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BF2C35-F4F2-F17C-1A2B-08761883D06F}"/>
              </a:ext>
            </a:extLst>
          </p:cNvPr>
          <p:cNvSpPr/>
          <p:nvPr userDrawn="1"/>
        </p:nvSpPr>
        <p:spPr>
          <a:xfrm>
            <a:off x="0" y="5698836"/>
            <a:ext cx="12192000" cy="1159164"/>
          </a:xfrm>
          <a:prstGeom prst="rect">
            <a:avLst/>
          </a:prstGeom>
          <a:solidFill>
            <a:srgbClr val="57BF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cartoon of a teddy bear and a turtle&#10;&#10;Description automatically generated">
            <a:extLst>
              <a:ext uri="{FF2B5EF4-FFF2-40B4-BE49-F238E27FC236}">
                <a16:creationId xmlns:a16="http://schemas.microsoft.com/office/drawing/2014/main" id="{30FCD66D-9856-8656-6C47-2A82F239E9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33565" y="4977075"/>
            <a:ext cx="1981344" cy="1880925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8FF4310-E703-4BC1-2BF6-3E7041CE8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r="-533"/>
          <a:stretch/>
        </p:blipFill>
        <p:spPr>
          <a:xfrm>
            <a:off x="277091" y="5571996"/>
            <a:ext cx="5224607" cy="12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childreninneed.co.uk/changing-lives/changing-lives-near-yo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FDoroY5_fc" TargetMode="External"/><Relationship Id="rId2" Type="http://schemas.openxmlformats.org/officeDocument/2006/relationships/hyperlink" Target="https://www.bbcchildreninneed.co.uk/fundraising/" TargetMode="Externa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circles with different colors&#10;&#10;Description automatically generated">
            <a:extLst>
              <a:ext uri="{FF2B5EF4-FFF2-40B4-BE49-F238E27FC236}">
                <a16:creationId xmlns:a16="http://schemas.microsoft.com/office/drawing/2014/main" id="{4375CEF8-8765-3538-76DF-205AB4F47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97FECD-24EE-ACA7-F66C-B55202504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415" y="5532391"/>
            <a:ext cx="3303724" cy="820985"/>
          </a:xfrm>
          <a:prstGeom prst="rect">
            <a:avLst/>
          </a:prstGeom>
        </p:spPr>
      </p:pic>
      <p:pic>
        <p:nvPicPr>
          <p:cNvPr id="8" name="Picture 7" descr="A yellow teddy bear and a turtle&#10;&#10;Description automatically generated">
            <a:extLst>
              <a:ext uri="{FF2B5EF4-FFF2-40B4-BE49-F238E27FC236}">
                <a16:creationId xmlns:a16="http://schemas.microsoft.com/office/drawing/2014/main" id="{D44C738A-A37D-703A-AE4F-FAB7673E4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895" y="1064870"/>
            <a:ext cx="6661964" cy="56889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A49EE0-FF6F-FBD6-FB67-67C6997D9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1200" y="-45994"/>
            <a:ext cx="6400800" cy="500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8DD6A3-B4CC-B4D4-65AA-24EAA37B820B}"/>
              </a:ext>
            </a:extLst>
          </p:cNvPr>
          <p:cNvSpPr txBox="1"/>
          <p:nvPr/>
        </p:nvSpPr>
        <p:spPr>
          <a:xfrm>
            <a:off x="156430" y="371217"/>
            <a:ext cx="7753574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GB" sz="2800" b="1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 from BBC Children in Need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Why is it important for BBC Children in Need to receive donations?</a:t>
            </a:r>
          </a:p>
          <a:p>
            <a:pPr defTabSz="457200">
              <a:spcAft>
                <a:spcPts val="600"/>
              </a:spcAft>
              <a:defRPr/>
            </a:pPr>
            <a:r>
              <a:rPr lang="en-GB" sz="19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BBC Children in Need is a fundraiser and grant maker. That means that we ask the public to raise and donate lots of money so that we can make a difference to the children and young people who need us most – right across the UK.</a:t>
            </a:r>
          </a:p>
          <a:p>
            <a:pPr defTabSz="457200">
              <a:spcAft>
                <a:spcPts val="600"/>
              </a:spcAf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small donations make a big difference?</a:t>
            </a:r>
          </a:p>
          <a:p>
            <a:pPr defTabSz="457200">
              <a:spcAft>
                <a:spcPts val="600"/>
              </a:spcAft>
              <a:defRPr/>
            </a:pPr>
            <a:r>
              <a:rPr lang="en-GB" sz="19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Yes, small donations can make a big difference to children who need our support. If everyone in your class brought in £1 you could donate £30 to BBC Children in Need. This could pay for art supplies for a creative group session for children in care, supporting them to express their emotions and build confidence.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sz="19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42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04BDD99-066F-826D-CBE8-2587C56779FB}"/>
              </a:ext>
            </a:extLst>
          </p:cNvPr>
          <p:cNvSpPr txBox="1"/>
          <p:nvPr/>
        </p:nvSpPr>
        <p:spPr>
          <a:xfrm>
            <a:off x="156430" y="264257"/>
            <a:ext cx="3348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Challenge </a:t>
            </a:r>
            <a:r>
              <a:rPr lang="en-GB" sz="4400" b="1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8EBD3-81CE-7202-BDC1-2D6B633D3821}"/>
              </a:ext>
            </a:extLst>
          </p:cNvPr>
          <p:cNvSpPr txBox="1"/>
          <p:nvPr/>
        </p:nvSpPr>
        <p:spPr>
          <a:xfrm>
            <a:off x="156430" y="1365958"/>
            <a:ext cx="11615182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collection buckets together contain £21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bucket contains a different 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odd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number of £1 coins.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£1 coins could each bucket contain?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find all the possible answers?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6053EC-7C55-A74F-C39F-D71F927B9912}"/>
              </a:ext>
            </a:extLst>
          </p:cNvPr>
          <p:cNvGrpSpPr/>
          <p:nvPr/>
        </p:nvGrpSpPr>
        <p:grpSpPr>
          <a:xfrm>
            <a:off x="1167866" y="2051660"/>
            <a:ext cx="5761195" cy="1685675"/>
            <a:chOff x="2728810" y="2485293"/>
            <a:chExt cx="5761195" cy="16856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12E05B0-2188-8C8C-8015-C0EB2494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73011" y="2550968"/>
              <a:ext cx="1516994" cy="1620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7C415C-6AF2-76F4-32CA-FA23FFAD4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28810" y="2485293"/>
              <a:ext cx="3733800" cy="1677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05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04BDD99-066F-826D-CBE8-2587C56779FB}"/>
              </a:ext>
            </a:extLst>
          </p:cNvPr>
          <p:cNvSpPr txBox="1"/>
          <p:nvPr/>
        </p:nvSpPr>
        <p:spPr>
          <a:xfrm>
            <a:off x="156430" y="264257"/>
            <a:ext cx="3348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C3B5C-CB38-1B2F-7686-55DF3021ED59}"/>
              </a:ext>
            </a:extLst>
          </p:cNvPr>
          <p:cNvSpPr txBox="1"/>
          <p:nvPr/>
        </p:nvSpPr>
        <p:spPr>
          <a:xfrm>
            <a:off x="200820" y="1360084"/>
            <a:ext cx="1161518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7 possible answers: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1, 3, 17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1, 5, 15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1, 7, 13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1, 9, 11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3, 5, 13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3, 7, 11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5, 7, 9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1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840D0B-A4A1-FF47-5B90-216273FAC5D6}"/>
              </a:ext>
            </a:extLst>
          </p:cNvPr>
          <p:cNvSpPr txBox="1"/>
          <p:nvPr/>
        </p:nvSpPr>
        <p:spPr>
          <a:xfrm>
            <a:off x="156430" y="1365517"/>
            <a:ext cx="826170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you ever noticed one of these?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might you see them?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help does BBC Children in Need offer in your local area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BDD99-066F-826D-CBE8-2587C56779FB}"/>
              </a:ext>
            </a:extLst>
          </p:cNvPr>
          <p:cNvSpPr txBox="1"/>
          <p:nvPr/>
        </p:nvSpPr>
        <p:spPr>
          <a:xfrm>
            <a:off x="156430" y="264257"/>
            <a:ext cx="5025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Points to discuss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DB85B5-BFFB-6B33-2F38-FCF3B68A6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619"/>
          <a:stretch/>
        </p:blipFill>
        <p:spPr>
          <a:xfrm>
            <a:off x="2655067" y="1802283"/>
            <a:ext cx="1140739" cy="120963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7BA78927-97BB-4A12-0C57-AEC14693EFF1}"/>
              </a:ext>
            </a:extLst>
          </p:cNvPr>
          <p:cNvSpPr txBox="1"/>
          <p:nvPr/>
        </p:nvSpPr>
        <p:spPr>
          <a:xfrm>
            <a:off x="156430" y="4854710"/>
            <a:ext cx="84313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here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out!</a:t>
            </a: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59D172-52C5-6B05-C00E-2F01F37187FC}"/>
              </a:ext>
            </a:extLst>
          </p:cNvPr>
          <p:cNvSpPr txBox="1"/>
          <p:nvPr/>
        </p:nvSpPr>
        <p:spPr>
          <a:xfrm>
            <a:off x="156430" y="371217"/>
            <a:ext cx="775357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GB" sz="2800" b="1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 from BBC Children in Need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Where might you see them?</a:t>
            </a:r>
          </a:p>
          <a:p>
            <a:pPr defTabSz="457200">
              <a:spcAft>
                <a:spcPts val="600"/>
              </a:spcAft>
              <a:defRPr/>
            </a:pPr>
            <a:r>
              <a:rPr lang="en-GB" sz="19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might see these BBC Children in Need buckets in your school, in a supermarket or even on the TV on BBC Children in Need day. </a:t>
            </a:r>
          </a:p>
          <a:p>
            <a:pPr defTabSz="457200">
              <a:spcAft>
                <a:spcPts val="600"/>
              </a:spcAft>
              <a:defRPr/>
            </a:pPr>
            <a:endParaRPr lang="en-GB" sz="19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spcAft>
                <a:spcPts val="600"/>
              </a:spcAft>
              <a:defRPr/>
            </a:pP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help does BBC Children in Need offer in your local area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defTabSz="457200">
              <a:spcAft>
                <a:spcPts val="600"/>
              </a:spcAft>
              <a:defRPr/>
            </a:pPr>
            <a:r>
              <a:rPr lang="en-GB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BBC Children in Need’s interactive map to see what help is offered in your local area.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spcAft>
                <a:spcPts val="600"/>
              </a:spcAft>
              <a:defRPr/>
            </a:pPr>
            <a:endParaRPr lang="en-GB" sz="19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spcAft>
                <a:spcPts val="600"/>
              </a:spcAf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sz="19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45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04BDD99-066F-826D-CBE8-2587C56779FB}"/>
              </a:ext>
            </a:extLst>
          </p:cNvPr>
          <p:cNvSpPr txBox="1"/>
          <p:nvPr/>
        </p:nvSpPr>
        <p:spPr>
          <a:xfrm>
            <a:off x="156430" y="264257"/>
            <a:ext cx="3348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Challenge 4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728D3-CEDF-FA66-B027-6C1FFD3F1FC2}"/>
              </a:ext>
            </a:extLst>
          </p:cNvPr>
          <p:cNvSpPr txBox="1"/>
          <p:nvPr/>
        </p:nvSpPr>
        <p:spPr>
          <a:xfrm>
            <a:off x="156430" y="1369824"/>
            <a:ext cx="1161518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Kim gives 25p to BBC Children in Need.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coins could Kim have used if she gave…</a:t>
            </a:r>
            <a:endParaRPr lang="en-GB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coins?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coins?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coins?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coins?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coins?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possible to make 25p with 10 coins?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8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04BDD99-066F-826D-CBE8-2587C56779FB}"/>
              </a:ext>
            </a:extLst>
          </p:cNvPr>
          <p:cNvSpPr txBox="1"/>
          <p:nvPr/>
        </p:nvSpPr>
        <p:spPr>
          <a:xfrm>
            <a:off x="156430" y="264257"/>
            <a:ext cx="3348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4A0A47-CB00-AEE5-9604-663798E0C41F}"/>
              </a:ext>
            </a:extLst>
          </p:cNvPr>
          <p:cNvSpPr txBox="1"/>
          <p:nvPr/>
        </p:nvSpPr>
        <p:spPr>
          <a:xfrm>
            <a:off x="156430" y="4546042"/>
            <a:ext cx="1161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coins                            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096DA7-07B1-26D3-F4BB-9762A86E9E11}"/>
              </a:ext>
            </a:extLst>
          </p:cNvPr>
          <p:cNvSpPr txBox="1"/>
          <p:nvPr/>
        </p:nvSpPr>
        <p:spPr>
          <a:xfrm>
            <a:off x="156430" y="1681894"/>
            <a:ext cx="1161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coins</a:t>
            </a:r>
          </a:p>
        </p:txBody>
      </p:sp>
      <p:pic>
        <p:nvPicPr>
          <p:cNvPr id="5" name="Picture 2" descr="A silver coin with a logo on it&#10;&#10;Description automatically generated">
            <a:extLst>
              <a:ext uri="{FF2B5EF4-FFF2-40B4-BE49-F238E27FC236}">
                <a16:creationId xmlns:a16="http://schemas.microsoft.com/office/drawing/2014/main" id="{2911AA21-0071-BE5C-D81A-760C72429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67" y="1426165"/>
            <a:ext cx="986922" cy="98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ilver coin with a crown and flowers&#10;&#10;Description automatically generated">
            <a:extLst>
              <a:ext uri="{FF2B5EF4-FFF2-40B4-BE49-F238E27FC236}">
                <a16:creationId xmlns:a16="http://schemas.microsoft.com/office/drawing/2014/main" id="{99E7FB9C-87D3-5DDD-EC50-B9BCFF55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57" y="1424351"/>
            <a:ext cx="986921" cy="98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7D9E6F-8D65-DF38-AA7E-54F7876EF321}"/>
              </a:ext>
            </a:extLst>
          </p:cNvPr>
          <p:cNvSpPr txBox="1"/>
          <p:nvPr/>
        </p:nvSpPr>
        <p:spPr>
          <a:xfrm>
            <a:off x="156430" y="2389189"/>
            <a:ext cx="1161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coins</a:t>
            </a:r>
          </a:p>
        </p:txBody>
      </p:sp>
      <p:pic>
        <p:nvPicPr>
          <p:cNvPr id="8" name="Picture 2" descr="A silver coin with a logo on it&#10;&#10;Description automatically generated">
            <a:extLst>
              <a:ext uri="{FF2B5EF4-FFF2-40B4-BE49-F238E27FC236}">
                <a16:creationId xmlns:a16="http://schemas.microsoft.com/office/drawing/2014/main" id="{F9D8D64F-2A48-581C-16C7-7664B6B12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34" y="2098865"/>
            <a:ext cx="986922" cy="98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A silver coin with a cartoon animal on it&#10;&#10;Description automatically generated">
            <a:extLst>
              <a:ext uri="{FF2B5EF4-FFF2-40B4-BE49-F238E27FC236}">
                <a16:creationId xmlns:a16="http://schemas.microsoft.com/office/drawing/2014/main" id="{3A1BC043-1558-83A1-2022-9545FBD5A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31" y="2196933"/>
            <a:ext cx="883488" cy="78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A silver coin with a cartoon animal on it&#10;&#10;Description automatically generated">
            <a:extLst>
              <a:ext uri="{FF2B5EF4-FFF2-40B4-BE49-F238E27FC236}">
                <a16:creationId xmlns:a16="http://schemas.microsoft.com/office/drawing/2014/main" id="{707DE537-BDFC-9B93-A929-10CAEF3F1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233" y="2196933"/>
            <a:ext cx="883488" cy="78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45A8E3-896E-7C35-5060-0EA8BE804066}"/>
              </a:ext>
            </a:extLst>
          </p:cNvPr>
          <p:cNvSpPr txBox="1"/>
          <p:nvPr/>
        </p:nvSpPr>
        <p:spPr>
          <a:xfrm>
            <a:off x="156430" y="3113968"/>
            <a:ext cx="1161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coins</a:t>
            </a:r>
          </a:p>
        </p:txBody>
      </p:sp>
      <p:pic>
        <p:nvPicPr>
          <p:cNvPr id="13" name="Picture 5" descr="A silver coin with a crown and flowers&#10;&#10;Description automatically generated">
            <a:extLst>
              <a:ext uri="{FF2B5EF4-FFF2-40B4-BE49-F238E27FC236}">
                <a16:creationId xmlns:a16="http://schemas.microsoft.com/office/drawing/2014/main" id="{9967DA66-36DD-D769-1D02-3C42072AB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18" y="2831404"/>
            <a:ext cx="982010" cy="9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 close up of a coin&#10;&#10;Description automatically generated">
            <a:extLst>
              <a:ext uri="{FF2B5EF4-FFF2-40B4-BE49-F238E27FC236}">
                <a16:creationId xmlns:a16="http://schemas.microsoft.com/office/drawing/2014/main" id="{3B170054-D7DD-2957-D73D-6AB5CBF74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87" y="2862473"/>
            <a:ext cx="1000317" cy="9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 close up of a coin&#10;&#10;Description automatically generated">
            <a:extLst>
              <a:ext uri="{FF2B5EF4-FFF2-40B4-BE49-F238E27FC236}">
                <a16:creationId xmlns:a16="http://schemas.microsoft.com/office/drawing/2014/main" id="{23860780-C023-F992-73FA-CE20898D5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18" y="2885299"/>
            <a:ext cx="883488" cy="87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A close up of a coin&#10;&#10;Description automatically generated">
            <a:extLst>
              <a:ext uri="{FF2B5EF4-FFF2-40B4-BE49-F238E27FC236}">
                <a16:creationId xmlns:a16="http://schemas.microsoft.com/office/drawing/2014/main" id="{54404051-CC27-363B-B7BA-291512508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96" y="2871786"/>
            <a:ext cx="910800" cy="9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B50021-565A-D5D8-1E5B-5DE9EA260DA9}"/>
              </a:ext>
            </a:extLst>
          </p:cNvPr>
          <p:cNvSpPr txBox="1"/>
          <p:nvPr/>
        </p:nvSpPr>
        <p:spPr>
          <a:xfrm>
            <a:off x="156430" y="3830005"/>
            <a:ext cx="1161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coins                                                   </a:t>
            </a:r>
          </a:p>
        </p:txBody>
      </p:sp>
      <p:pic>
        <p:nvPicPr>
          <p:cNvPr id="18" name="Picture 4" descr="A close up of a coin&#10;&#10;Description automatically generated">
            <a:extLst>
              <a:ext uri="{FF2B5EF4-FFF2-40B4-BE49-F238E27FC236}">
                <a16:creationId xmlns:a16="http://schemas.microsoft.com/office/drawing/2014/main" id="{2AAC3EE1-5FE8-818B-32E4-8E98EA143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33" y="3627287"/>
            <a:ext cx="1000317" cy="9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 close up of a coin&#10;&#10;Description automatically generated">
            <a:extLst>
              <a:ext uri="{FF2B5EF4-FFF2-40B4-BE49-F238E27FC236}">
                <a16:creationId xmlns:a16="http://schemas.microsoft.com/office/drawing/2014/main" id="{BD97FC44-5751-88BC-DC5A-E2AFE48CD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56" y="3650113"/>
            <a:ext cx="883488" cy="87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A close up of a coin&#10;&#10;Description automatically generated">
            <a:extLst>
              <a:ext uri="{FF2B5EF4-FFF2-40B4-BE49-F238E27FC236}">
                <a16:creationId xmlns:a16="http://schemas.microsoft.com/office/drawing/2014/main" id="{1A9F9300-95FD-135E-7DB8-550519C03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04" y="3636600"/>
            <a:ext cx="910800" cy="9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A silver coin with a cartoon animal on it&#10;&#10;Description automatically generated">
            <a:extLst>
              <a:ext uri="{FF2B5EF4-FFF2-40B4-BE49-F238E27FC236}">
                <a16:creationId xmlns:a16="http://schemas.microsoft.com/office/drawing/2014/main" id="{393D0EEE-72FB-FCD4-DB86-1B9874DFB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77" y="3693645"/>
            <a:ext cx="883488" cy="78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A silver coin with a cartoon animal on it&#10;&#10;Description automatically generated">
            <a:extLst>
              <a:ext uri="{FF2B5EF4-FFF2-40B4-BE49-F238E27FC236}">
                <a16:creationId xmlns:a16="http://schemas.microsoft.com/office/drawing/2014/main" id="{EC4F3669-F7AD-2075-C8F7-86E8EDDE5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86" y="3693645"/>
            <a:ext cx="883488" cy="78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 close up of a coin&#10;&#10;Description automatically generated">
            <a:extLst>
              <a:ext uri="{FF2B5EF4-FFF2-40B4-BE49-F238E27FC236}">
                <a16:creationId xmlns:a16="http://schemas.microsoft.com/office/drawing/2014/main" id="{A1DC9708-8FEE-A928-409D-5EBEF0406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90" y="4454488"/>
            <a:ext cx="1000317" cy="9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A close up of a coin&#10;&#10;Description automatically generated">
            <a:extLst>
              <a:ext uri="{FF2B5EF4-FFF2-40B4-BE49-F238E27FC236}">
                <a16:creationId xmlns:a16="http://schemas.microsoft.com/office/drawing/2014/main" id="{C75BEE60-6C5F-A57A-B02B-3ADE4C200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15" y="4412065"/>
            <a:ext cx="883488" cy="87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A close up of a coin&#10;&#10;Description automatically generated">
            <a:extLst>
              <a:ext uri="{FF2B5EF4-FFF2-40B4-BE49-F238E27FC236}">
                <a16:creationId xmlns:a16="http://schemas.microsoft.com/office/drawing/2014/main" id="{DEECA1FB-D084-5514-2009-74465901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47" y="4421378"/>
            <a:ext cx="910800" cy="9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A silver coin with a cartoon animal on it&#10;&#10;Description automatically generated">
            <a:extLst>
              <a:ext uri="{FF2B5EF4-FFF2-40B4-BE49-F238E27FC236}">
                <a16:creationId xmlns:a16="http://schemas.microsoft.com/office/drawing/2014/main" id="{3288EBF6-8A80-5C87-E4EB-46B7CCA8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61" y="4440976"/>
            <a:ext cx="883488" cy="78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 silver coin with a logo on it&#10;&#10;Description automatically generated">
            <a:extLst>
              <a:ext uri="{FF2B5EF4-FFF2-40B4-BE49-F238E27FC236}">
                <a16:creationId xmlns:a16="http://schemas.microsoft.com/office/drawing/2014/main" id="{F3E837E0-DBEB-0559-8FD8-DB52C339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64" y="4328806"/>
            <a:ext cx="986922" cy="98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B8D4412-8912-A967-2441-AE8937173311}"/>
              </a:ext>
            </a:extLst>
          </p:cNvPr>
          <p:cNvSpPr txBox="1"/>
          <p:nvPr/>
        </p:nvSpPr>
        <p:spPr>
          <a:xfrm>
            <a:off x="156430" y="5244665"/>
            <a:ext cx="9307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5p, 5p, 5p, 2p, 2p, 2p, 1p, 1p, 1p, 1p</a:t>
            </a:r>
          </a:p>
          <a:p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63BE9E-03ED-3D1B-9F84-C9DE70F00EAF}"/>
              </a:ext>
            </a:extLst>
          </p:cNvPr>
          <p:cNvSpPr txBox="1"/>
          <p:nvPr/>
        </p:nvSpPr>
        <p:spPr>
          <a:xfrm>
            <a:off x="156430" y="1070659"/>
            <a:ext cx="912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multiple possible answers, for example:</a:t>
            </a:r>
          </a:p>
        </p:txBody>
      </p:sp>
    </p:spTree>
    <p:extLst>
      <p:ext uri="{BB962C8B-B14F-4D97-AF65-F5344CB8AC3E}">
        <p14:creationId xmlns:p14="http://schemas.microsoft.com/office/powerpoint/2010/main" val="4175173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04BDD99-066F-826D-CBE8-2587C56779FB}"/>
              </a:ext>
            </a:extLst>
          </p:cNvPr>
          <p:cNvSpPr txBox="1"/>
          <p:nvPr/>
        </p:nvSpPr>
        <p:spPr>
          <a:xfrm>
            <a:off x="156430" y="264257"/>
            <a:ext cx="5025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Points to discuss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489EDA-F6B6-B2F6-1670-077F40BCA2F5}"/>
              </a:ext>
            </a:extLst>
          </p:cNvPr>
          <p:cNvSpPr txBox="1"/>
          <p:nvPr/>
        </p:nvSpPr>
        <p:spPr>
          <a:xfrm>
            <a:off x="156430" y="1369523"/>
            <a:ext cx="7811882" cy="44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you ever helped fundraise for BBC Children in Need?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Apart from giving money, what other ways can you help people?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it make you feel when you help others?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1F244E7-5E5D-113C-FF16-59E649CAAC2E}"/>
              </a:ext>
            </a:extLst>
          </p:cNvPr>
          <p:cNvSpPr txBox="1"/>
          <p:nvPr/>
        </p:nvSpPr>
        <p:spPr>
          <a:xfrm>
            <a:off x="156430" y="1366854"/>
            <a:ext cx="1047566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Legend is taking part in a sponsored swim to raise 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money for BBC Children in Need.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Here is 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sponsor form.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Legend swims 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lengths of 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pool.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How much money does he raise?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BDD99-066F-826D-CBE8-2587C56779FB}"/>
              </a:ext>
            </a:extLst>
          </p:cNvPr>
          <p:cNvSpPr txBox="1"/>
          <p:nvPr/>
        </p:nvSpPr>
        <p:spPr>
          <a:xfrm>
            <a:off x="156430" y="264257"/>
            <a:ext cx="3348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Challenge 5 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025F34F-94D1-E13D-3AC8-C3B2D597D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949"/>
              </p:ext>
            </p:extLst>
          </p:nvPr>
        </p:nvGraphicFramePr>
        <p:xfrm>
          <a:off x="285415" y="2944773"/>
          <a:ext cx="470615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3076">
                  <a:extLst>
                    <a:ext uri="{9D8B030D-6E8A-4147-A177-3AD203B41FA5}">
                      <a16:colId xmlns:a16="http://schemas.microsoft.com/office/drawing/2014/main" val="4280118196"/>
                    </a:ext>
                  </a:extLst>
                </a:gridCol>
                <a:gridCol w="2353076">
                  <a:extLst>
                    <a:ext uri="{9D8B030D-6E8A-4147-A177-3AD203B41FA5}">
                      <a16:colId xmlns:a16="http://schemas.microsoft.com/office/drawing/2014/main" val="1555672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alibri" panose="020F0502020204030204" pitchFamily="34" charset="0"/>
                          <a:ea typeface="White_Rose_Noto " panose="020B0502040504020204" pitchFamily="34" charset="0"/>
                          <a:cs typeface="Calibri" panose="020F0502020204030204" pitchFamily="34" charset="0"/>
                        </a:rPr>
                        <a:t>Gladiator</a:t>
                      </a:r>
                    </a:p>
                  </a:txBody>
                  <a:tcPr>
                    <a:solidFill>
                      <a:srgbClr val="FDE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alibri" panose="020F0502020204030204" pitchFamily="34" charset="0"/>
                          <a:ea typeface="White_Rose_Noto " panose="020B0502040504020204" pitchFamily="34" charset="0"/>
                          <a:cs typeface="Calibri" panose="020F0502020204030204" pitchFamily="34" charset="0"/>
                        </a:rPr>
                        <a:t>Amount</a:t>
                      </a:r>
                    </a:p>
                  </a:txBody>
                  <a:tcPr>
                    <a:solidFill>
                      <a:srgbClr val="FD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817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100" dirty="0">
                          <a:latin typeface="Bradley Hand ITC" panose="03070402050302030203" pitchFamily="66" charset="0"/>
                          <a:ea typeface="White_Rose_Noto " panose="020B0502040504020204" pitchFamily="34" charset="0"/>
                          <a:cs typeface="White_Rose_Noto " panose="020B0502040504020204" pitchFamily="34" charset="0"/>
                        </a:rPr>
                        <a:t>Fire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100" dirty="0">
                          <a:latin typeface="Bradley Hand ITC" panose="03070402050302030203" pitchFamily="66" charset="0"/>
                          <a:ea typeface="White_Rose_Noto " panose="020B0502040504020204" pitchFamily="34" charset="0"/>
                          <a:cs typeface="White_Rose_Noto " panose="020B0502040504020204" pitchFamily="34" charset="0"/>
                        </a:rPr>
                        <a:t>10p per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2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100" dirty="0">
                          <a:latin typeface="Bradley Hand ITC" panose="03070402050302030203" pitchFamily="66" charset="0"/>
                          <a:ea typeface="White_Rose_Noto " panose="020B0502040504020204" pitchFamily="34" charset="0"/>
                          <a:cs typeface="White_Rose_Noto " panose="020B0502040504020204" pitchFamily="34" charset="0"/>
                        </a:rPr>
                        <a:t>Nitro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100" dirty="0">
                          <a:latin typeface="Bradley Hand ITC" panose="03070402050302030203" pitchFamily="66" charset="0"/>
                          <a:ea typeface="White_Rose_Noto " panose="020B0502040504020204" pitchFamily="34" charset="0"/>
                          <a:cs typeface="White_Rose_Noto " panose="020B0502040504020204" pitchFamily="34" charset="0"/>
                        </a:rPr>
                        <a:t>£5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872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100" dirty="0">
                          <a:latin typeface="Bradley Hand ITC" panose="03070402050302030203" pitchFamily="66" charset="0"/>
                          <a:ea typeface="White_Rose_Noto " panose="020B0502040504020204" pitchFamily="34" charset="0"/>
                          <a:cs typeface="White_Rose_Noto " panose="020B0502040504020204" pitchFamily="34" charset="0"/>
                        </a:rPr>
                        <a:t>Fury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100" dirty="0">
                          <a:latin typeface="Bradley Hand ITC" panose="03070402050302030203" pitchFamily="66" charset="0"/>
                          <a:ea typeface="White_Rose_Noto " panose="020B0502040504020204" pitchFamily="34" charset="0"/>
                          <a:cs typeface="White_Rose_Noto " panose="020B0502040504020204" pitchFamily="34" charset="0"/>
                        </a:rPr>
                        <a:t>£2 per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18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76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04BDD99-066F-826D-CBE8-2587C56779FB}"/>
              </a:ext>
            </a:extLst>
          </p:cNvPr>
          <p:cNvSpPr txBox="1"/>
          <p:nvPr/>
        </p:nvSpPr>
        <p:spPr>
          <a:xfrm>
            <a:off x="156430" y="264257"/>
            <a:ext cx="3348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CE536C-29FD-E433-3B80-F6ADD407543F}"/>
                  </a:ext>
                </a:extLst>
              </p:cNvPr>
              <p:cNvSpPr txBox="1"/>
              <p:nvPr/>
            </p:nvSpPr>
            <p:spPr>
              <a:xfrm>
                <a:off x="156430" y="1365517"/>
                <a:ext cx="11615182" cy="4078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Fire 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 	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	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10p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80p</a:t>
                </a:r>
              </a:p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Nitro      		£5 total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Fury 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		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£2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£</a:t>
                </a:r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£16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£5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£21 and 80p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Total raised is £21 and 80p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solidFill>
                    <a:srgbClr val="0C2C6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CE536C-29FD-E433-3B80-F6ADD4075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30" y="1365517"/>
                <a:ext cx="11615182" cy="4078039"/>
              </a:xfrm>
              <a:prstGeom prst="rect">
                <a:avLst/>
              </a:prstGeom>
              <a:blipFill>
                <a:blip r:embed="rId2"/>
                <a:stretch>
                  <a:fillRect l="-1102" t="-1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77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78292D-B000-4703-0625-A15D87813FB1}"/>
              </a:ext>
            </a:extLst>
          </p:cNvPr>
          <p:cNvSpPr txBox="1"/>
          <p:nvPr/>
        </p:nvSpPr>
        <p:spPr>
          <a:xfrm>
            <a:off x="156430" y="371217"/>
            <a:ext cx="77535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Guidance for teachers</a:t>
            </a:r>
            <a:endParaRPr lang="en-GB" sz="2800" b="1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9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slides contain 5 daily maths challenges that can be used in the run up to BBC Children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in Need day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9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Friday 15th November 2024)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9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would be useful to have coins available for some of the challenges so children can work practically.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Each challenge is followed by a page of suggested discussion prompts to </a:t>
            </a:r>
            <a:r>
              <a:rPr lang="en-GB" sz="19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raise children’s awareness of those needing help and how BBC Children in Need can make a difference.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19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9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final discussion prompt encourages schools to consider how they could support BBC Children in Need. You can find some suggestions </a:t>
            </a:r>
            <a:r>
              <a:rPr lang="en-GB" sz="19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here</a:t>
            </a:r>
            <a:r>
              <a:rPr lang="en-GB" sz="19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GB" sz="19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here</a:t>
            </a:r>
            <a:r>
              <a:rPr lang="en-GB" sz="19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 hope you enjoy the challenges. Let us know how you get on!</a:t>
            </a:r>
          </a:p>
        </p:txBody>
      </p:sp>
    </p:spTree>
    <p:extLst>
      <p:ext uri="{BB962C8B-B14F-4D97-AF65-F5344CB8AC3E}">
        <p14:creationId xmlns:p14="http://schemas.microsoft.com/office/powerpoint/2010/main" val="1540761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04BDD99-066F-826D-CBE8-2587C56779FB}"/>
              </a:ext>
            </a:extLst>
          </p:cNvPr>
          <p:cNvSpPr txBox="1"/>
          <p:nvPr/>
        </p:nvSpPr>
        <p:spPr>
          <a:xfrm>
            <a:off x="156430" y="264257"/>
            <a:ext cx="4729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Points to discuss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2547E-E9AF-E096-FA29-EB26DDD0C87B}"/>
              </a:ext>
            </a:extLst>
          </p:cNvPr>
          <p:cNvSpPr txBox="1"/>
          <p:nvPr/>
        </p:nvSpPr>
        <p:spPr>
          <a:xfrm>
            <a:off x="156430" y="1370288"/>
            <a:ext cx="11615182" cy="385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you ever taken part in a sponsored event?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it mean to be sponsored?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sort of things could you do to raise money </a:t>
            </a:r>
            <a:b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BBC Children in Need?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DC8915-E89A-AC1D-3250-4AE59847869F}"/>
              </a:ext>
            </a:extLst>
          </p:cNvPr>
          <p:cNvSpPr txBox="1"/>
          <p:nvPr/>
        </p:nvSpPr>
        <p:spPr>
          <a:xfrm>
            <a:off x="156430" y="321518"/>
            <a:ext cx="11325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Can you organise an event to raise money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BBC Children in Need?</a:t>
            </a:r>
          </a:p>
        </p:txBody>
      </p:sp>
      <p:pic>
        <p:nvPicPr>
          <p:cNvPr id="6" name="Picture 5" descr="A cartoon of a child wearing a helmet and holding a stick&#10;&#10;Description automatically generated">
            <a:extLst>
              <a:ext uri="{FF2B5EF4-FFF2-40B4-BE49-F238E27FC236}">
                <a16:creationId xmlns:a16="http://schemas.microsoft.com/office/drawing/2014/main" id="{6E6F6A7B-8643-0344-B844-1D97E28F6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005" y="260909"/>
            <a:ext cx="1441247" cy="1736728"/>
          </a:xfrm>
          <a:prstGeom prst="rect">
            <a:avLst/>
          </a:prstGeom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id="{AE6DB77F-4ECE-5BB7-1D37-D72733946FD2}"/>
              </a:ext>
            </a:extLst>
          </p:cNvPr>
          <p:cNvSpPr txBox="1"/>
          <p:nvPr/>
        </p:nvSpPr>
        <p:spPr>
          <a:xfrm>
            <a:off x="156430" y="4676675"/>
            <a:ext cx="991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Remember, small amounts can make a big difference!</a:t>
            </a:r>
          </a:p>
        </p:txBody>
      </p:sp>
      <p:pic>
        <p:nvPicPr>
          <p:cNvPr id="8" name="Picture 7" descr="A yellow and purple clock&#10;&#10;Description automatically generated">
            <a:extLst>
              <a:ext uri="{FF2B5EF4-FFF2-40B4-BE49-F238E27FC236}">
                <a16:creationId xmlns:a16="http://schemas.microsoft.com/office/drawing/2014/main" id="{607E1CB7-F728-383C-B6E9-012E47E55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28" y="1790158"/>
            <a:ext cx="2179054" cy="2305001"/>
          </a:xfrm>
          <a:prstGeom prst="rect">
            <a:avLst/>
          </a:prstGeom>
        </p:spPr>
      </p:pic>
      <p:pic>
        <p:nvPicPr>
          <p:cNvPr id="9" name="Picture 8" descr="A cake on a stand&#10;&#10;Description automatically generated">
            <a:extLst>
              <a:ext uri="{FF2B5EF4-FFF2-40B4-BE49-F238E27FC236}">
                <a16:creationId xmlns:a16="http://schemas.microsoft.com/office/drawing/2014/main" id="{D531A7E2-F628-34CC-A61F-907A8D107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390" y="1965796"/>
            <a:ext cx="2179055" cy="1953724"/>
          </a:xfrm>
          <a:prstGeom prst="rect">
            <a:avLst/>
          </a:prstGeom>
        </p:spPr>
      </p:pic>
      <p:pic>
        <p:nvPicPr>
          <p:cNvPr id="10" name="Picture 9" descr="A purple mask with yellow text&#10;&#10;Description automatically generated">
            <a:extLst>
              <a:ext uri="{FF2B5EF4-FFF2-40B4-BE49-F238E27FC236}">
                <a16:creationId xmlns:a16="http://schemas.microsoft.com/office/drawing/2014/main" id="{AA6792D3-688B-2E5F-9D2D-D6A9D6E93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352" y="1790158"/>
            <a:ext cx="2418065" cy="23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1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04BDD99-066F-826D-CBE8-2587C56779FB}"/>
              </a:ext>
            </a:extLst>
          </p:cNvPr>
          <p:cNvSpPr txBox="1"/>
          <p:nvPr/>
        </p:nvSpPr>
        <p:spPr>
          <a:xfrm>
            <a:off x="156430" y="264257"/>
            <a:ext cx="3348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Challenge 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75B35-86F7-7F30-A777-E9E777135E6D}"/>
              </a:ext>
            </a:extLst>
          </p:cNvPr>
          <p:cNvSpPr txBox="1"/>
          <p:nvPr/>
        </p:nvSpPr>
        <p:spPr>
          <a:xfrm>
            <a:off x="156430" y="1369728"/>
            <a:ext cx="1161518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has</a:t>
            </a:r>
            <a:r>
              <a:rPr lang="en-GB" sz="28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these coins.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donates two coins to BBC Children in Need.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How much money could </a:t>
            </a:r>
            <a:r>
              <a:rPr lang="en-GB" sz="28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have donated?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as many answers as you can.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4C38CE-4436-1033-0702-F4578A6613D1}"/>
              </a:ext>
            </a:extLst>
          </p:cNvPr>
          <p:cNvGrpSpPr/>
          <p:nvPr/>
        </p:nvGrpSpPr>
        <p:grpSpPr>
          <a:xfrm>
            <a:off x="288409" y="1985397"/>
            <a:ext cx="7805785" cy="1410851"/>
            <a:chOff x="189281" y="2028199"/>
            <a:chExt cx="9384932" cy="1756920"/>
          </a:xfrm>
        </p:grpSpPr>
        <p:pic>
          <p:nvPicPr>
            <p:cNvPr id="8" name="Picture 2" descr="A silver coin with a logo on it&#10;&#10;Description automatically generated">
              <a:extLst>
                <a:ext uri="{FF2B5EF4-FFF2-40B4-BE49-F238E27FC236}">
                  <a16:creationId xmlns:a16="http://schemas.microsoft.com/office/drawing/2014/main" id="{423BDC17-6219-E47F-64E8-A0A6C16A0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600" y="2252641"/>
              <a:ext cx="1312864" cy="1308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A silver coin with a cartoon animal on it&#10;&#10;Description automatically generated">
              <a:extLst>
                <a:ext uri="{FF2B5EF4-FFF2-40B4-BE49-F238E27FC236}">
                  <a16:creationId xmlns:a16="http://schemas.microsoft.com/office/drawing/2014/main" id="{B9675C9F-7BC5-1FB8-A27D-DE712CCDD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231" y="2216441"/>
              <a:ext cx="1549372" cy="1380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A close up of a coin&#10;&#10;Description automatically generated">
              <a:extLst>
                <a:ext uri="{FF2B5EF4-FFF2-40B4-BE49-F238E27FC236}">
                  <a16:creationId xmlns:a16="http://schemas.microsoft.com/office/drawing/2014/main" id="{362CEF83-4733-5AF5-6473-066979AF6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81" y="2271948"/>
              <a:ext cx="1380437" cy="1269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A silver coin with a crown and flowers&#10;&#10;Description automatically generated">
              <a:extLst>
                <a:ext uri="{FF2B5EF4-FFF2-40B4-BE49-F238E27FC236}">
                  <a16:creationId xmlns:a16="http://schemas.microsoft.com/office/drawing/2014/main" id="{51A652E1-B69F-A241-376A-D0313A83D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735" y="2216441"/>
              <a:ext cx="1380437" cy="1380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A close up of a coin&#10;&#10;Description automatically generated">
              <a:extLst>
                <a:ext uri="{FF2B5EF4-FFF2-40B4-BE49-F238E27FC236}">
                  <a16:creationId xmlns:a16="http://schemas.microsoft.com/office/drawing/2014/main" id="{8BAC3002-78CE-7750-BC91-34BDC18121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575" y="2223681"/>
              <a:ext cx="1380437" cy="1365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A gold coin with a silver and yellow design&#10;&#10;Description automatically generated">
              <a:extLst>
                <a:ext uri="{FF2B5EF4-FFF2-40B4-BE49-F238E27FC236}">
                  <a16:creationId xmlns:a16="http://schemas.microsoft.com/office/drawing/2014/main" id="{1B53D1B2-2DA0-345D-F35D-3C6785E23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4841" y="2028199"/>
              <a:ext cx="1549372" cy="1756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A silver coin with a person holding a bag&#10;&#10;Description automatically generated">
              <a:extLst>
                <a:ext uri="{FF2B5EF4-FFF2-40B4-BE49-F238E27FC236}">
                  <a16:creationId xmlns:a16="http://schemas.microsoft.com/office/drawing/2014/main" id="{8FB6B3A9-E930-C7C9-CAE8-E7BA87766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8216" y="2134387"/>
              <a:ext cx="1549372" cy="1544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A yellow coin with a design on it&#10;&#10;Description automatically generated">
              <a:extLst>
                <a:ext uri="{FF2B5EF4-FFF2-40B4-BE49-F238E27FC236}">
                  <a16:creationId xmlns:a16="http://schemas.microsoft.com/office/drawing/2014/main" id="{53C7FBDB-100E-3A52-C997-7A50C55D6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6269" y="2298495"/>
              <a:ext cx="1380437" cy="1216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148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04BDD99-066F-826D-CBE8-2587C56779FB}"/>
              </a:ext>
            </a:extLst>
          </p:cNvPr>
          <p:cNvSpPr txBox="1"/>
          <p:nvPr/>
        </p:nvSpPr>
        <p:spPr>
          <a:xfrm>
            <a:off x="156430" y="264257"/>
            <a:ext cx="3348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E2565-24D3-0B52-E381-F1FAD1C1518F}"/>
              </a:ext>
            </a:extLst>
          </p:cNvPr>
          <p:cNvSpPr txBox="1"/>
          <p:nvPr/>
        </p:nvSpPr>
        <p:spPr>
          <a:xfrm>
            <a:off x="156430" y="1365517"/>
            <a:ext cx="11615182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28 possible answers.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3p, 6p, 11p, 21p, 51p, £1 and 1p, £2 and 1p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7p, 12p, 22p, 52p, £1 and 2p, £2 and 2p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15p, 25p, 55p, £1 and 5p, £2 and 5p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30p, 60p, £1 and 10p, £2 and 10p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70p, £1 and 20p, £2 and 20p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£1 and 50p, £2 and 50p, £3</a:t>
            </a:r>
          </a:p>
          <a:p>
            <a:endParaRPr lang="en-GB" sz="2800" dirty="0">
              <a:solidFill>
                <a:srgbClr val="0C2C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3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04BDD99-066F-826D-CBE8-2587C56779FB}"/>
              </a:ext>
            </a:extLst>
          </p:cNvPr>
          <p:cNvSpPr txBox="1"/>
          <p:nvPr/>
        </p:nvSpPr>
        <p:spPr>
          <a:xfrm>
            <a:off x="156430" y="264257"/>
            <a:ext cx="5025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Points to discuss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6815CD-5849-9733-6684-A945BA53F506}"/>
              </a:ext>
            </a:extLst>
          </p:cNvPr>
          <p:cNvSpPr txBox="1"/>
          <p:nvPr/>
        </p:nvSpPr>
        <p:spPr>
          <a:xfrm>
            <a:off x="156430" y="1365517"/>
            <a:ext cx="1161518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BBC Children in Need?</a:t>
            </a:r>
          </a:p>
          <a:p>
            <a:pPr>
              <a:spcAft>
                <a:spcPts val="600"/>
              </a:spcAft>
            </a:pPr>
            <a:endParaRPr lang="en-GB" sz="16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8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might some children need help?</a:t>
            </a:r>
          </a:p>
          <a:p>
            <a:pPr>
              <a:spcAft>
                <a:spcPts val="600"/>
              </a:spcAft>
            </a:pPr>
            <a:endParaRPr lang="en-GB" sz="16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8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BBC Children in Need help? </a:t>
            </a:r>
          </a:p>
          <a:p>
            <a:pPr>
              <a:spcAft>
                <a:spcPts val="600"/>
              </a:spcAft>
            </a:pPr>
            <a:endParaRPr lang="en-GB" sz="28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2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CC9DEA-5EEA-6A02-E60E-0C55F5912DD9}"/>
              </a:ext>
            </a:extLst>
          </p:cNvPr>
          <p:cNvSpPr txBox="1"/>
          <p:nvPr/>
        </p:nvSpPr>
        <p:spPr>
          <a:xfrm>
            <a:off x="156430" y="371217"/>
            <a:ext cx="775357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GB" sz="2800" b="1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 from BBC Children in Need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 is BBC Children in Need?</a:t>
            </a:r>
          </a:p>
          <a:p>
            <a:pPr defTabSz="457200">
              <a:spcAft>
                <a:spcPts val="600"/>
              </a:spcAft>
              <a:defRPr/>
            </a:pPr>
            <a:r>
              <a:rPr lang="en-GB" sz="19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BBC Children in Need is a charity that helps children who need it the most.</a:t>
            </a:r>
          </a:p>
          <a:p>
            <a:pPr defTabSz="457200">
              <a:spcAft>
                <a:spcPts val="600"/>
              </a:spcAft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might some children need help?</a:t>
            </a:r>
          </a:p>
          <a:p>
            <a:pPr defTabSz="457200">
              <a:spcAft>
                <a:spcPts val="600"/>
              </a:spcAft>
              <a:defRPr/>
            </a:pPr>
            <a:r>
              <a:rPr lang="en-GB" sz="19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children are facing difficult challenges in their lives and need support from BBC Children in Need. </a:t>
            </a:r>
            <a:r>
              <a:rPr lang="en-GB" sz="19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example, some </a:t>
            </a:r>
            <a:r>
              <a:rPr lang="en-GB" sz="19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families may need help to buy food and stay warm. Some children may also need special medicine or help with caring for other members of their family.</a:t>
            </a:r>
            <a:endParaRPr lang="en-GB" sz="19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sz="19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BBC Children in Need help?</a:t>
            </a:r>
          </a:p>
          <a:p>
            <a:pPr defTabSz="457200">
              <a:spcAft>
                <a:spcPts val="600"/>
              </a:spcAft>
              <a:defRPr/>
            </a:pPr>
            <a:r>
              <a:rPr lang="en-GB" sz="19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BBC Children in Need helps us to think about other children </a:t>
            </a:r>
            <a:r>
              <a:rPr lang="en-GB" sz="1900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en-GB" sz="19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might not be as fortunate as we are and encourages everyone to get involved and raise money to help others.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04BDD99-066F-826D-CBE8-2587C56779FB}"/>
              </a:ext>
            </a:extLst>
          </p:cNvPr>
          <p:cNvSpPr txBox="1"/>
          <p:nvPr/>
        </p:nvSpPr>
        <p:spPr>
          <a:xfrm>
            <a:off x="156430" y="264257"/>
            <a:ext cx="3348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Challenge 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F0D62-3E74-C101-4B59-E9159EE24914}"/>
              </a:ext>
            </a:extLst>
          </p:cNvPr>
          <p:cNvSpPr txBox="1"/>
          <p:nvPr/>
        </p:nvSpPr>
        <p:spPr>
          <a:xfrm>
            <a:off x="156430" y="1382433"/>
            <a:ext cx="1161518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1</a:t>
            </a:r>
            <a:r>
              <a:rPr lang="en-GB" sz="2800" baseline="300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28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November, Jo saves 2p.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 the 2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Jo saves 4p.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3</a:t>
            </a:r>
            <a:r>
              <a:rPr lang="en-GB" sz="2800" baseline="300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GB" sz="28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Jo saves 6p.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Jo continues to save 2p more each day.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does Jo save in total after 1 week?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does Jo save in total after 2 weeks?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28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336325FB-565F-8937-3EF5-7BA784BA4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036" y="1342603"/>
            <a:ext cx="586558" cy="580406"/>
          </a:xfrm>
          <a:prstGeom prst="rect">
            <a:avLst/>
          </a:prstGeom>
        </p:spPr>
      </p:pic>
      <p:pic>
        <p:nvPicPr>
          <p:cNvPr id="19" name="Picture 18" descr="A close up of a coin&#10;&#10;Description automatically generated">
            <a:extLst>
              <a:ext uri="{FF2B5EF4-FFF2-40B4-BE49-F238E27FC236}">
                <a16:creationId xmlns:a16="http://schemas.microsoft.com/office/drawing/2014/main" id="{B2A48065-0212-C61A-2B86-A2E1305C8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036" y="1872080"/>
            <a:ext cx="586558" cy="580406"/>
          </a:xfrm>
          <a:prstGeom prst="rect">
            <a:avLst/>
          </a:prstGeom>
        </p:spPr>
      </p:pic>
      <p:pic>
        <p:nvPicPr>
          <p:cNvPr id="20" name="Picture 19" descr="A close up of a coin&#10;&#10;Description automatically generated">
            <a:extLst>
              <a:ext uri="{FF2B5EF4-FFF2-40B4-BE49-F238E27FC236}">
                <a16:creationId xmlns:a16="http://schemas.microsoft.com/office/drawing/2014/main" id="{3B92011D-339F-CC9F-9F76-48A5D547A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036" y="2386078"/>
            <a:ext cx="586558" cy="580406"/>
          </a:xfrm>
          <a:prstGeom prst="rect">
            <a:avLst/>
          </a:prstGeom>
        </p:spPr>
      </p:pic>
      <p:pic>
        <p:nvPicPr>
          <p:cNvPr id="21" name="Picture 20" descr="A close up of a coin&#10;&#10;Description automatically generated">
            <a:extLst>
              <a:ext uri="{FF2B5EF4-FFF2-40B4-BE49-F238E27FC236}">
                <a16:creationId xmlns:a16="http://schemas.microsoft.com/office/drawing/2014/main" id="{3F060B23-7E2E-8E34-C546-B0F5F7E13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748" y="1872080"/>
            <a:ext cx="586558" cy="580406"/>
          </a:xfrm>
          <a:prstGeom prst="rect">
            <a:avLst/>
          </a:prstGeom>
        </p:spPr>
      </p:pic>
      <p:pic>
        <p:nvPicPr>
          <p:cNvPr id="22" name="Picture 21" descr="A close up of a coin&#10;&#10;Description automatically generated">
            <a:extLst>
              <a:ext uri="{FF2B5EF4-FFF2-40B4-BE49-F238E27FC236}">
                <a16:creationId xmlns:a16="http://schemas.microsoft.com/office/drawing/2014/main" id="{617F2455-331C-4604-DF6F-1E3398097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748" y="2386078"/>
            <a:ext cx="586558" cy="580406"/>
          </a:xfrm>
          <a:prstGeom prst="rect">
            <a:avLst/>
          </a:prstGeom>
        </p:spPr>
      </p:pic>
      <p:pic>
        <p:nvPicPr>
          <p:cNvPr id="2" name="Picture 1" descr="A close up of a coin&#10;&#10;Description automatically generated">
            <a:extLst>
              <a:ext uri="{FF2B5EF4-FFF2-40B4-BE49-F238E27FC236}">
                <a16:creationId xmlns:a16="http://schemas.microsoft.com/office/drawing/2014/main" id="{574D11D3-4396-F93F-A2AA-DAA264BE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306" y="2386078"/>
            <a:ext cx="586558" cy="58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2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04BDD99-066F-826D-CBE8-2587C56779FB}"/>
              </a:ext>
            </a:extLst>
          </p:cNvPr>
          <p:cNvSpPr txBox="1"/>
          <p:nvPr/>
        </p:nvSpPr>
        <p:spPr>
          <a:xfrm>
            <a:off x="156430" y="264257"/>
            <a:ext cx="3348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E8F1C4-8283-040E-7779-89394D9B115E}"/>
              </a:ext>
            </a:extLst>
          </p:cNvPr>
          <p:cNvSpPr txBox="1"/>
          <p:nvPr/>
        </p:nvSpPr>
        <p:spPr>
          <a:xfrm>
            <a:off x="156430" y="1365517"/>
            <a:ext cx="11615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 saves 56p in 1 week.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 saves £2 and 10p in 2 weeks.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002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774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04BDD99-066F-826D-CBE8-2587C56779FB}"/>
              </a:ext>
            </a:extLst>
          </p:cNvPr>
          <p:cNvSpPr txBox="1"/>
          <p:nvPr/>
        </p:nvSpPr>
        <p:spPr>
          <a:xfrm>
            <a:off x="156430" y="264257"/>
            <a:ext cx="5025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Points to discuss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C3BEB8-7268-10EB-FA13-B08F1442E8A6}"/>
              </a:ext>
            </a:extLst>
          </p:cNvPr>
          <p:cNvSpPr txBox="1"/>
          <p:nvPr/>
        </p:nvSpPr>
        <p:spPr>
          <a:xfrm>
            <a:off x="156430" y="1365517"/>
            <a:ext cx="116151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Why is it important for 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BBC Children in Need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receive donations?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spcAft>
                <a:spcPts val="600"/>
              </a:spcAft>
              <a:defRPr/>
            </a:pP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small donations make a difference?</a:t>
            </a:r>
          </a:p>
          <a:p>
            <a:pPr defTabSz="457200">
              <a:spcAft>
                <a:spcPts val="600"/>
              </a:spcAft>
              <a:defRPr/>
            </a:pPr>
            <a:endParaRPr lang="en-GB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2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9_Office Theme">
  <a:themeElements>
    <a:clrScheme name="WRE">
      <a:dk1>
        <a:srgbClr val="002F66"/>
      </a:dk1>
      <a:lt1>
        <a:srgbClr val="FFFFFF"/>
      </a:lt1>
      <a:dk2>
        <a:srgbClr val="002E67"/>
      </a:dk2>
      <a:lt2>
        <a:srgbClr val="F6F8F8"/>
      </a:lt2>
      <a:accent1>
        <a:srgbClr val="00ECC2"/>
      </a:accent1>
      <a:accent2>
        <a:srgbClr val="00A3AE"/>
      </a:accent2>
      <a:accent3>
        <a:srgbClr val="E3F200"/>
      </a:accent3>
      <a:accent4>
        <a:srgbClr val="FFEC13"/>
      </a:accent4>
      <a:accent5>
        <a:srgbClr val="FF8060"/>
      </a:accent5>
      <a:accent6>
        <a:srgbClr val="FF3D6B"/>
      </a:accent6>
      <a:hlink>
        <a:srgbClr val="00A3AF"/>
      </a:hlink>
      <a:folHlink>
        <a:srgbClr val="FF3D6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8_Office Theme">
  <a:themeElements>
    <a:clrScheme name="WRE">
      <a:dk1>
        <a:srgbClr val="002F66"/>
      </a:dk1>
      <a:lt1>
        <a:srgbClr val="FFFFFF"/>
      </a:lt1>
      <a:dk2>
        <a:srgbClr val="002E67"/>
      </a:dk2>
      <a:lt2>
        <a:srgbClr val="F6F8F8"/>
      </a:lt2>
      <a:accent1>
        <a:srgbClr val="00ECC2"/>
      </a:accent1>
      <a:accent2>
        <a:srgbClr val="00A3AE"/>
      </a:accent2>
      <a:accent3>
        <a:srgbClr val="E3F200"/>
      </a:accent3>
      <a:accent4>
        <a:srgbClr val="FFEC13"/>
      </a:accent4>
      <a:accent5>
        <a:srgbClr val="FF8060"/>
      </a:accent5>
      <a:accent6>
        <a:srgbClr val="FF3D6B"/>
      </a:accent6>
      <a:hlink>
        <a:srgbClr val="00A3AF"/>
      </a:hlink>
      <a:folHlink>
        <a:srgbClr val="FF3D6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1119</Words>
  <Application>Microsoft Office PowerPoint</Application>
  <PresentationFormat>Widescreen</PresentationFormat>
  <Paragraphs>165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Aptos</vt:lpstr>
      <vt:lpstr>Aptos Display</vt:lpstr>
      <vt:lpstr>Arial</vt:lpstr>
      <vt:lpstr>Bradley Hand ITC</vt:lpstr>
      <vt:lpstr>Calibri</vt:lpstr>
      <vt:lpstr>Calibri Light</vt:lpstr>
      <vt:lpstr>Cambria Math</vt:lpstr>
      <vt:lpstr>Office Theme</vt:lpstr>
      <vt:lpstr>11_Office Theme</vt:lpstr>
      <vt:lpstr>2_Custom Design</vt:lpstr>
      <vt:lpstr>10_Office Theme</vt:lpstr>
      <vt:lpstr>6_Office Theme</vt:lpstr>
      <vt:lpstr>7_Office Theme</vt:lpstr>
      <vt:lpstr>9_Office Theme</vt:lpstr>
      <vt:lpstr>8_Office Theme</vt:lpstr>
      <vt:lpstr>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Anthony</dc:creator>
  <cp:lastModifiedBy>Danielle Anthony</cp:lastModifiedBy>
  <cp:revision>13</cp:revision>
  <dcterms:created xsi:type="dcterms:W3CDTF">2024-09-11T12:20:14Z</dcterms:created>
  <dcterms:modified xsi:type="dcterms:W3CDTF">2024-10-09T11:17:47Z</dcterms:modified>
</cp:coreProperties>
</file>